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4" r:id="rId1"/>
    <p:sldMasterId id="2147483695" r:id="rId2"/>
  </p:sldMasterIdLst>
  <p:notesMasterIdLst>
    <p:notesMasterId r:id="rId10"/>
  </p:notesMasterIdLst>
  <p:handoutMasterIdLst>
    <p:handoutMasterId r:id="rId11"/>
  </p:handoutMasterIdLst>
  <p:sldIdLst>
    <p:sldId id="256" r:id="rId3"/>
    <p:sldId id="257" r:id="rId4"/>
    <p:sldId id="261" r:id="rId5"/>
    <p:sldId id="258" r:id="rId6"/>
    <p:sldId id="262" r:id="rId7"/>
    <p:sldId id="259" r:id="rId8"/>
    <p:sldId id="260" r:id="rId9"/>
  </p:sldIdLst>
  <p:sldSz cx="9144000" cy="6858000" type="screen4x3"/>
  <p:notesSz cx="6881813" cy="92964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1189" autoAdjust="0"/>
  </p:normalViewPr>
  <p:slideViewPr>
    <p:cSldViewPr>
      <p:cViewPr varScale="1">
        <p:scale>
          <a:sx n="91" d="100"/>
          <a:sy n="91" d="100"/>
        </p:scale>
        <p:origin x="1578"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913" cy="465138"/>
          </a:xfrm>
          <a:prstGeom prst="rect">
            <a:avLst/>
          </a:prstGeom>
        </p:spPr>
        <p:txBody>
          <a:bodyPr vert="horz" lIns="91440" tIns="45720" rIns="91440" bIns="45720" rtlCol="0"/>
          <a:lstStyle>
            <a:lvl1pPr algn="l" eaLnBrk="1" hangingPunct="1">
              <a:defRPr sz="1200">
                <a:latin typeface="Arial" charset="0"/>
                <a:cs typeface="Arial" charset="0"/>
              </a:defRPr>
            </a:lvl1pPr>
          </a:lstStyle>
          <a:p>
            <a:pPr>
              <a:defRPr/>
            </a:pPr>
            <a:endParaRPr lang="en-US"/>
          </a:p>
        </p:txBody>
      </p:sp>
      <p:sp>
        <p:nvSpPr>
          <p:cNvPr id="3" name="Date Placeholder 2"/>
          <p:cNvSpPr>
            <a:spLocks noGrp="1"/>
          </p:cNvSpPr>
          <p:nvPr>
            <p:ph type="dt" sz="quarter" idx="1"/>
          </p:nvPr>
        </p:nvSpPr>
        <p:spPr>
          <a:xfrm>
            <a:off x="3897313" y="0"/>
            <a:ext cx="2982912" cy="465138"/>
          </a:xfrm>
          <a:prstGeom prst="rect">
            <a:avLst/>
          </a:prstGeom>
        </p:spPr>
        <p:txBody>
          <a:bodyPr vert="horz" lIns="91440" tIns="45720" rIns="91440" bIns="45720" rtlCol="0"/>
          <a:lstStyle>
            <a:lvl1pPr algn="r" eaLnBrk="1" hangingPunct="1">
              <a:defRPr sz="1200">
                <a:latin typeface="Arial" charset="0"/>
                <a:cs typeface="Arial" charset="0"/>
              </a:defRPr>
            </a:lvl1pPr>
          </a:lstStyle>
          <a:p>
            <a:pPr>
              <a:defRPr/>
            </a:pPr>
            <a:fld id="{89A96E08-D96C-444F-87EA-FFF1EB05E4EF}" type="datetimeFigureOut">
              <a:rPr lang="en-US"/>
              <a:pPr>
                <a:defRPr/>
              </a:pPr>
              <a:t>5/20/2016</a:t>
            </a:fld>
            <a:endParaRPr lang="en-US"/>
          </a:p>
        </p:txBody>
      </p:sp>
      <p:sp>
        <p:nvSpPr>
          <p:cNvPr id="4" name="Footer Placeholder 3"/>
          <p:cNvSpPr>
            <a:spLocks noGrp="1"/>
          </p:cNvSpPr>
          <p:nvPr>
            <p:ph type="ftr" sz="quarter" idx="2"/>
          </p:nvPr>
        </p:nvSpPr>
        <p:spPr>
          <a:xfrm>
            <a:off x="0" y="8829675"/>
            <a:ext cx="2982913" cy="465138"/>
          </a:xfrm>
          <a:prstGeom prst="rect">
            <a:avLst/>
          </a:prstGeom>
        </p:spPr>
        <p:txBody>
          <a:bodyPr vert="horz" lIns="91440" tIns="45720" rIns="91440" bIns="45720" rtlCol="0" anchor="b"/>
          <a:lstStyle>
            <a:lvl1pPr algn="l" eaLnBrk="1" hangingPunct="1">
              <a:defRPr sz="1200">
                <a:latin typeface="Arial" charset="0"/>
                <a:cs typeface="Arial" charset="0"/>
              </a:defRPr>
            </a:lvl1pPr>
          </a:lstStyle>
          <a:p>
            <a:pPr>
              <a:defRPr/>
            </a:pPr>
            <a:endParaRPr lang="en-US"/>
          </a:p>
        </p:txBody>
      </p:sp>
      <p:sp>
        <p:nvSpPr>
          <p:cNvPr id="5" name="Slide Number Placeholder 4"/>
          <p:cNvSpPr>
            <a:spLocks noGrp="1"/>
          </p:cNvSpPr>
          <p:nvPr>
            <p:ph type="sldNum" sz="quarter" idx="3"/>
          </p:nvPr>
        </p:nvSpPr>
        <p:spPr>
          <a:xfrm>
            <a:off x="3897313" y="8829675"/>
            <a:ext cx="2982912" cy="465138"/>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3F6C3369-B18F-4750-9F1E-F22FA8BA76F4}" type="slidenum">
              <a:rPr lang="en-US" altLang="en-US"/>
              <a:pPr>
                <a:defRPr/>
              </a:pPr>
              <a:t>‹#›</a:t>
            </a:fld>
            <a:endParaRPr lang="en-US" altLang="en-US"/>
          </a:p>
        </p:txBody>
      </p:sp>
    </p:spTree>
    <p:extLst>
      <p:ext uri="{BB962C8B-B14F-4D97-AF65-F5344CB8AC3E}">
        <p14:creationId xmlns:p14="http://schemas.microsoft.com/office/powerpoint/2010/main" val="189889061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913" cy="465138"/>
          </a:xfrm>
          <a:prstGeom prst="rect">
            <a:avLst/>
          </a:prstGeom>
        </p:spPr>
        <p:txBody>
          <a:bodyPr vert="horz" lIns="91440" tIns="45720" rIns="91440" bIns="45720" rtlCol="0"/>
          <a:lstStyle>
            <a:lvl1pPr algn="l" eaLnBrk="1" hangingPunct="1">
              <a:defRPr sz="1200">
                <a:latin typeface="Arial" charset="0"/>
                <a:cs typeface="Arial" charset="0"/>
              </a:defRPr>
            </a:lvl1pPr>
          </a:lstStyle>
          <a:p>
            <a:pPr>
              <a:defRPr/>
            </a:pPr>
            <a:endParaRPr lang="en-US"/>
          </a:p>
        </p:txBody>
      </p:sp>
      <p:sp>
        <p:nvSpPr>
          <p:cNvPr id="3" name="Date Placeholder 2"/>
          <p:cNvSpPr>
            <a:spLocks noGrp="1"/>
          </p:cNvSpPr>
          <p:nvPr>
            <p:ph type="dt" idx="1"/>
          </p:nvPr>
        </p:nvSpPr>
        <p:spPr>
          <a:xfrm>
            <a:off x="3897313" y="0"/>
            <a:ext cx="2982912" cy="465138"/>
          </a:xfrm>
          <a:prstGeom prst="rect">
            <a:avLst/>
          </a:prstGeom>
        </p:spPr>
        <p:txBody>
          <a:bodyPr vert="horz" lIns="91440" tIns="45720" rIns="91440" bIns="45720" rtlCol="0"/>
          <a:lstStyle>
            <a:lvl1pPr algn="r" eaLnBrk="1" hangingPunct="1">
              <a:defRPr sz="1200">
                <a:latin typeface="Arial" charset="0"/>
                <a:cs typeface="Arial" charset="0"/>
              </a:defRPr>
            </a:lvl1pPr>
          </a:lstStyle>
          <a:p>
            <a:pPr>
              <a:defRPr/>
            </a:pPr>
            <a:fld id="{D5663B3C-47CF-47DE-A949-A13F5F51B823}" type="datetimeFigureOut">
              <a:rPr lang="en-US"/>
              <a:pPr>
                <a:defRPr/>
              </a:pPr>
              <a:t>5/20/2016</a:t>
            </a:fld>
            <a:endParaRPr lang="en-US"/>
          </a:p>
        </p:txBody>
      </p:sp>
      <p:sp>
        <p:nvSpPr>
          <p:cNvPr id="4" name="Slide Image Placeholder 3"/>
          <p:cNvSpPr>
            <a:spLocks noGrp="1" noRot="1" noChangeAspect="1"/>
          </p:cNvSpPr>
          <p:nvPr>
            <p:ph type="sldImg" idx="2"/>
          </p:nvPr>
        </p:nvSpPr>
        <p:spPr>
          <a:xfrm>
            <a:off x="1116013" y="696913"/>
            <a:ext cx="4649787" cy="348615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8975" y="4416425"/>
            <a:ext cx="5505450" cy="4183063"/>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829675"/>
            <a:ext cx="2982913" cy="465138"/>
          </a:xfrm>
          <a:prstGeom prst="rect">
            <a:avLst/>
          </a:prstGeom>
        </p:spPr>
        <p:txBody>
          <a:bodyPr vert="horz" lIns="91440" tIns="45720" rIns="91440" bIns="45720" rtlCol="0" anchor="b"/>
          <a:lstStyle>
            <a:lvl1pPr algn="l" eaLnBrk="1" hangingPunct="1">
              <a:defRPr sz="1200">
                <a:latin typeface="Arial" charset="0"/>
                <a:cs typeface="Arial" charset="0"/>
              </a:defRPr>
            </a:lvl1pPr>
          </a:lstStyle>
          <a:p>
            <a:pPr>
              <a:defRPr/>
            </a:pPr>
            <a:endParaRPr lang="en-US"/>
          </a:p>
        </p:txBody>
      </p:sp>
      <p:sp>
        <p:nvSpPr>
          <p:cNvPr id="7" name="Slide Number Placeholder 6"/>
          <p:cNvSpPr>
            <a:spLocks noGrp="1"/>
          </p:cNvSpPr>
          <p:nvPr>
            <p:ph type="sldNum" sz="quarter" idx="5"/>
          </p:nvPr>
        </p:nvSpPr>
        <p:spPr>
          <a:xfrm>
            <a:off x="3897313" y="8829675"/>
            <a:ext cx="2982912" cy="465138"/>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7B2F7881-E765-49D5-8A47-3AD30850DB5A}" type="slidenum">
              <a:rPr lang="en-US" altLang="en-US"/>
              <a:pPr>
                <a:defRPr/>
              </a:pPr>
              <a:t>‹#›</a:t>
            </a:fld>
            <a:endParaRPr lang="en-US" altLang="en-US"/>
          </a:p>
        </p:txBody>
      </p:sp>
    </p:spTree>
    <p:extLst>
      <p:ext uri="{BB962C8B-B14F-4D97-AF65-F5344CB8AC3E}">
        <p14:creationId xmlns:p14="http://schemas.microsoft.com/office/powerpoint/2010/main" val="401338629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mtClean="0"/>
              <a:t>Mr. Chairman, Members of the Commission – Thank you for opportunity to take a look back and a look ahead as well as to make some recommendations about trial court automation.  My name is Phil Knox. I am the trial court administrator for Maricopa County and a member of CACC. Judge Pollard is away at a conference today so I am pinch hitting for him and will </a:t>
            </a:r>
            <a:r>
              <a:rPr lang="en-US" altLang="en-US" u="sng" smtClean="0"/>
              <a:t>not</a:t>
            </a:r>
            <a:r>
              <a:rPr lang="en-US" altLang="en-US" smtClean="0"/>
              <a:t> be making any references to the progress of the Cleveland Indians at this point in the baseball season.</a:t>
            </a:r>
          </a:p>
        </p:txBody>
      </p:sp>
      <p:sp>
        <p:nvSpPr>
          <p:cNvPr id="102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C6C0A3F-6C03-4A5B-8058-91E777308049}" type="slidenum">
              <a:rPr lang="en-US" altLang="en-US" smtClean="0">
                <a:latin typeface="Arial" panose="020B0604020202020204" pitchFamily="34" charset="0"/>
              </a:rPr>
              <a:pPr>
                <a:spcBef>
                  <a:spcPct val="0"/>
                </a:spcBef>
              </a:pPr>
              <a:t>1</a:t>
            </a:fld>
            <a:endParaRPr lang="en-US" altLang="en-US" smtClean="0">
              <a:latin typeface="Arial" panose="020B0604020202020204" pitchFamily="34" charset="0"/>
            </a:endParaRPr>
          </a:p>
        </p:txBody>
      </p:sp>
    </p:spTree>
    <p:extLst>
      <p:ext uri="{BB962C8B-B14F-4D97-AF65-F5344CB8AC3E}">
        <p14:creationId xmlns:p14="http://schemas.microsoft.com/office/powerpoint/2010/main" val="22043870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smtClean="0"/>
              <a:t>Emphasize Macro view of dependencies with a continued admonishments to project managers to remain in communication about changes -- reference Mind Map</a:t>
            </a:r>
          </a:p>
          <a:p>
            <a:pPr eaLnBrk="1" hangingPunct="1">
              <a:spcBef>
                <a:spcPct val="0"/>
              </a:spcBef>
            </a:pPr>
            <a:endParaRPr lang="en-US" altLang="en-US" smtClean="0"/>
          </a:p>
          <a:p>
            <a:pPr eaLnBrk="1" hangingPunct="1">
              <a:spcBef>
                <a:spcPct val="0"/>
              </a:spcBef>
            </a:pPr>
            <a:r>
              <a:rPr lang="en-US" altLang="en-US" smtClean="0"/>
              <a:t>The committee selected these more significant items form the year to bring to your attention.</a:t>
            </a:r>
          </a:p>
          <a:p>
            <a:pPr eaLnBrk="1" hangingPunct="1">
              <a:spcBef>
                <a:spcPct val="0"/>
              </a:spcBef>
            </a:pPr>
            <a:endParaRPr lang="en-US" altLang="en-US" smtClean="0"/>
          </a:p>
          <a:p>
            <a:pPr eaLnBrk="1" hangingPunct="1">
              <a:spcBef>
                <a:spcPct val="0"/>
              </a:spcBef>
            </a:pPr>
            <a:r>
              <a:rPr lang="en-US" altLang="en-US" smtClean="0"/>
              <a:t>Note: AOC is in discussions with Marana leadership about a variety of topics including AJACS adoption timeline, their Laserfiche usage, and destruction of paper once scanned.</a:t>
            </a:r>
          </a:p>
          <a:p>
            <a:pPr eaLnBrk="1" hangingPunct="1">
              <a:spcBef>
                <a:spcPct val="0"/>
              </a:spcBef>
            </a:pPr>
            <a:endParaRPr lang="en-US" altLang="en-US" smtClean="0"/>
          </a:p>
        </p:txBody>
      </p:sp>
      <p:sp>
        <p:nvSpPr>
          <p:cNvPr id="122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B8A8653-281F-415F-9E62-29CA6EED9B7B}" type="slidenum">
              <a:rPr lang="en-US" altLang="en-US" smtClean="0">
                <a:latin typeface="Arial" panose="020B0604020202020204" pitchFamily="34" charset="0"/>
              </a:rPr>
              <a:pPr>
                <a:spcBef>
                  <a:spcPct val="0"/>
                </a:spcBef>
              </a:pPr>
              <a:t>2</a:t>
            </a:fld>
            <a:endParaRPr lang="en-US" altLang="en-US" smtClean="0">
              <a:latin typeface="Arial" panose="020B0604020202020204" pitchFamily="34" charset="0"/>
            </a:endParaRPr>
          </a:p>
        </p:txBody>
      </p:sp>
    </p:spTree>
    <p:extLst>
      <p:ext uri="{BB962C8B-B14F-4D97-AF65-F5344CB8AC3E}">
        <p14:creationId xmlns:p14="http://schemas.microsoft.com/office/powerpoint/2010/main" val="6573572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A couple years back, CACC began monitoring JOLTSaz because it affected trial courts via integration to AJACS. We continue to keep an eye on it the rural county rollouts, but Rona will provide the details in the PACC update. </a:t>
            </a:r>
          </a:p>
        </p:txBody>
      </p:sp>
      <p:sp>
        <p:nvSpPr>
          <p:cNvPr id="143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90AD4F4-42A7-497B-A387-D43882300395}" type="slidenum">
              <a:rPr lang="en-US" altLang="en-US" smtClean="0">
                <a:latin typeface="Arial" panose="020B0604020202020204" pitchFamily="34" charset="0"/>
              </a:rPr>
              <a:pPr>
                <a:spcBef>
                  <a:spcPct val="0"/>
                </a:spcBef>
              </a:pPr>
              <a:t>3</a:t>
            </a:fld>
            <a:endParaRPr lang="en-US" altLang="en-US" smtClean="0">
              <a:latin typeface="Arial" panose="020B0604020202020204" pitchFamily="34" charset="0"/>
            </a:endParaRPr>
          </a:p>
        </p:txBody>
      </p:sp>
    </p:spTree>
    <p:extLst>
      <p:ext uri="{BB962C8B-B14F-4D97-AF65-F5344CB8AC3E}">
        <p14:creationId xmlns:p14="http://schemas.microsoft.com/office/powerpoint/2010/main" val="35956441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163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6E51E40-D891-4B0F-92EE-767CDCB58DAC}" type="slidenum">
              <a:rPr lang="en-US" altLang="en-US" smtClean="0">
                <a:latin typeface="Arial" panose="020B0604020202020204" pitchFamily="34" charset="0"/>
              </a:rPr>
              <a:pPr>
                <a:spcBef>
                  <a:spcPct val="0"/>
                </a:spcBef>
              </a:pPr>
              <a:t>4</a:t>
            </a:fld>
            <a:endParaRPr lang="en-US" altLang="en-US" smtClean="0">
              <a:latin typeface="Arial" panose="020B0604020202020204" pitchFamily="34" charset="0"/>
            </a:endParaRPr>
          </a:p>
        </p:txBody>
      </p:sp>
    </p:spTree>
    <p:extLst>
      <p:ext uri="{BB962C8B-B14F-4D97-AF65-F5344CB8AC3E}">
        <p14:creationId xmlns:p14="http://schemas.microsoft.com/office/powerpoint/2010/main" val="30884635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184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06B821B-4032-492D-A7C2-FF0699F3BA1A}" type="slidenum">
              <a:rPr lang="en-US" altLang="en-US" smtClean="0">
                <a:latin typeface="Arial" panose="020B0604020202020204" pitchFamily="34" charset="0"/>
              </a:rPr>
              <a:pPr>
                <a:spcBef>
                  <a:spcPct val="0"/>
                </a:spcBef>
              </a:pPr>
              <a:t>5</a:t>
            </a:fld>
            <a:endParaRPr lang="en-US" altLang="en-US" smtClean="0">
              <a:latin typeface="Arial" panose="020B0604020202020204" pitchFamily="34" charset="0"/>
            </a:endParaRPr>
          </a:p>
        </p:txBody>
      </p:sp>
    </p:spTree>
    <p:extLst>
      <p:ext uri="{BB962C8B-B14F-4D97-AF65-F5344CB8AC3E}">
        <p14:creationId xmlns:p14="http://schemas.microsoft.com/office/powerpoint/2010/main" val="5758103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a:p>
            <a:pPr eaLnBrk="1" hangingPunct="1">
              <a:spcBef>
                <a:spcPct val="0"/>
              </a:spcBef>
            </a:pPr>
            <a:r>
              <a:rPr lang="en-US" altLang="en-US" smtClean="0"/>
              <a:t>The major theme is Focus &amp; Finish – we need to get over the hump on these massive, multi-year statewide projects.</a:t>
            </a:r>
          </a:p>
        </p:txBody>
      </p:sp>
      <p:sp>
        <p:nvSpPr>
          <p:cNvPr id="204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F22758C-4E13-4C0D-9BDE-6D8F535FAADD}" type="slidenum">
              <a:rPr lang="en-US" altLang="en-US" smtClean="0">
                <a:latin typeface="Arial" panose="020B0604020202020204" pitchFamily="34" charset="0"/>
              </a:rPr>
              <a:pPr>
                <a:spcBef>
                  <a:spcPct val="0"/>
                </a:spcBef>
              </a:pPr>
              <a:t>6</a:t>
            </a:fld>
            <a:endParaRPr lang="en-US" altLang="en-US" smtClean="0">
              <a:latin typeface="Arial" panose="020B0604020202020204" pitchFamily="34" charset="0"/>
            </a:endParaRPr>
          </a:p>
        </p:txBody>
      </p:sp>
    </p:spTree>
    <p:extLst>
      <p:ext uri="{BB962C8B-B14F-4D97-AF65-F5344CB8AC3E}">
        <p14:creationId xmlns:p14="http://schemas.microsoft.com/office/powerpoint/2010/main" val="231614235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a:p>
            <a:pPr eaLnBrk="1" hangingPunct="1">
              <a:spcBef>
                <a:spcPct val="0"/>
              </a:spcBef>
            </a:pPr>
            <a:r>
              <a:rPr lang="en-US" altLang="en-US" b="1" smtClean="0"/>
              <a:t>Background for you, Phil</a:t>
            </a:r>
            <a:r>
              <a:rPr lang="en-US" altLang="en-US" smtClean="0"/>
              <a:t>:</a:t>
            </a:r>
          </a:p>
          <a:p>
            <a:pPr eaLnBrk="1" hangingPunct="1">
              <a:spcBef>
                <a:spcPct val="0"/>
              </a:spcBef>
            </a:pPr>
            <a:r>
              <a:rPr lang="en-US" altLang="en-US" smtClean="0"/>
              <a:t>COT previously decided to set aside $$ for enhancements annually rather than force a crisis each spring with resulting rush to construct a list of issues sufficient to get funding reserved and risk distracting the vendor with extraneous project cost estimates requiring quick turnaround. Not all the work requested is delivered, tested, and accepted in any one fiscal year, so funds get lost.  The GJ steering committee requested that CACC recommend designating certain development funds be made available for support-related items. CACC members did not feel sufficiently comfortable with that proposal to pass a motion recommending it.</a:t>
            </a:r>
          </a:p>
          <a:p>
            <a:pPr eaLnBrk="1" hangingPunct="1">
              <a:spcBef>
                <a:spcPct val="0"/>
              </a:spcBef>
            </a:pPr>
            <a:endParaRPr lang="en-US" altLang="en-US" smtClean="0"/>
          </a:p>
          <a:p>
            <a:pPr eaLnBrk="1" hangingPunct="1">
              <a:spcBef>
                <a:spcPct val="0"/>
              </a:spcBef>
            </a:pPr>
            <a:r>
              <a:rPr lang="en-US" altLang="en-US" smtClean="0"/>
              <a:t>In the wake of AOC taking over development, the $200K is no longer significant, but the priority of dedicating resources to improve the product remains is.  And now CACC believes certain enhancements will be demanded by LJ courts that will have to be added into the priority mix with the ongoing GJ enhancements.</a:t>
            </a:r>
          </a:p>
        </p:txBody>
      </p:sp>
      <p:sp>
        <p:nvSpPr>
          <p:cNvPr id="225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654B21DB-2D4E-4BA6-AB00-5AEB17118BA9}" type="slidenum">
              <a:rPr lang="en-US" altLang="en-US" smtClean="0">
                <a:latin typeface="Arial" panose="020B0604020202020204" pitchFamily="34" charset="0"/>
              </a:rPr>
              <a:pPr>
                <a:spcBef>
                  <a:spcPct val="0"/>
                </a:spcBef>
              </a:pPr>
              <a:t>7</a:t>
            </a:fld>
            <a:endParaRPr lang="en-US" altLang="en-US" smtClean="0">
              <a:latin typeface="Arial" panose="020B0604020202020204" pitchFamily="34" charset="0"/>
            </a:endParaRPr>
          </a:p>
        </p:txBody>
      </p:sp>
    </p:spTree>
    <p:extLst>
      <p:ext uri="{BB962C8B-B14F-4D97-AF65-F5344CB8AC3E}">
        <p14:creationId xmlns:p14="http://schemas.microsoft.com/office/powerpoint/2010/main" val="37074436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27"/>
          <p:cNvSpPr>
            <a:spLocks noGrp="1"/>
          </p:cNvSpPr>
          <p:nvPr>
            <p:ph type="dt" sz="half" idx="10"/>
          </p:nvPr>
        </p:nvSpPr>
        <p:spPr/>
        <p:txBody>
          <a:bodyPr/>
          <a:lstStyle>
            <a:lvl1pPr>
              <a:defRPr/>
            </a:lvl1pPr>
          </a:lstStyle>
          <a:p>
            <a:pPr>
              <a:defRPr/>
            </a:pPr>
            <a:r>
              <a:rPr lang="en-US"/>
              <a:t>5/16/2012</a:t>
            </a:r>
          </a:p>
        </p:txBody>
      </p:sp>
      <p:sp>
        <p:nvSpPr>
          <p:cNvPr id="5" name="Footer Placeholder 16"/>
          <p:cNvSpPr>
            <a:spLocks noGrp="1"/>
          </p:cNvSpPr>
          <p:nvPr>
            <p:ph type="ftr" sz="quarter" idx="11"/>
          </p:nvPr>
        </p:nvSpPr>
        <p:spPr/>
        <p:txBody>
          <a:bodyPr/>
          <a:lstStyle>
            <a:lvl1pPr>
              <a:defRPr/>
            </a:lvl1pPr>
          </a:lstStyle>
          <a:p>
            <a:pPr>
              <a:defRPr/>
            </a:pPr>
            <a:r>
              <a:rPr lang="en-US"/>
              <a:t>DRAFT</a:t>
            </a:r>
          </a:p>
        </p:txBody>
      </p:sp>
      <p:sp>
        <p:nvSpPr>
          <p:cNvPr id="6" name="Slide Number Placeholder 28"/>
          <p:cNvSpPr>
            <a:spLocks noGrp="1"/>
          </p:cNvSpPr>
          <p:nvPr>
            <p:ph type="sldNum" sz="quarter" idx="12"/>
          </p:nvPr>
        </p:nvSpPr>
        <p:spPr/>
        <p:txBody>
          <a:bodyPr/>
          <a:lstStyle>
            <a:lvl1pPr>
              <a:defRPr/>
            </a:lvl1pPr>
          </a:lstStyle>
          <a:p>
            <a:pPr>
              <a:defRPr/>
            </a:pPr>
            <a:fld id="{DFA3B388-A656-42A6-BE4F-2303CC944025}" type="slidenum">
              <a:rPr lang="en-US" altLang="en-US"/>
              <a:pPr>
                <a:defRPr/>
              </a:pPr>
              <a:t>‹#›</a:t>
            </a:fld>
            <a:endParaRPr lang="en-US" altLang="en-US"/>
          </a:p>
        </p:txBody>
      </p:sp>
    </p:spTree>
    <p:extLst>
      <p:ext uri="{BB962C8B-B14F-4D97-AF65-F5344CB8AC3E}">
        <p14:creationId xmlns:p14="http://schemas.microsoft.com/office/powerpoint/2010/main" val="36741476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7"/>
          <p:cNvSpPr>
            <a:spLocks noGrp="1"/>
          </p:cNvSpPr>
          <p:nvPr>
            <p:ph type="dt" sz="half" idx="10"/>
          </p:nvPr>
        </p:nvSpPr>
        <p:spPr/>
        <p:txBody>
          <a:bodyPr/>
          <a:lstStyle>
            <a:lvl1pPr>
              <a:defRPr/>
            </a:lvl1pPr>
          </a:lstStyle>
          <a:p>
            <a:pPr>
              <a:defRPr/>
            </a:pPr>
            <a:r>
              <a:rPr lang="en-US"/>
              <a:t>5/16/2012</a:t>
            </a:r>
          </a:p>
        </p:txBody>
      </p:sp>
      <p:sp>
        <p:nvSpPr>
          <p:cNvPr id="5" name="Footer Placeholder 16"/>
          <p:cNvSpPr>
            <a:spLocks noGrp="1"/>
          </p:cNvSpPr>
          <p:nvPr>
            <p:ph type="ftr" sz="quarter" idx="11"/>
          </p:nvPr>
        </p:nvSpPr>
        <p:spPr/>
        <p:txBody>
          <a:bodyPr/>
          <a:lstStyle>
            <a:lvl1pPr>
              <a:defRPr/>
            </a:lvl1pPr>
          </a:lstStyle>
          <a:p>
            <a:pPr>
              <a:defRPr/>
            </a:pPr>
            <a:r>
              <a:rPr lang="en-US"/>
              <a:t>DRAFT</a:t>
            </a:r>
          </a:p>
        </p:txBody>
      </p:sp>
      <p:sp>
        <p:nvSpPr>
          <p:cNvPr id="6" name="Slide Number Placeholder 28"/>
          <p:cNvSpPr>
            <a:spLocks noGrp="1"/>
          </p:cNvSpPr>
          <p:nvPr>
            <p:ph type="sldNum" sz="quarter" idx="12"/>
          </p:nvPr>
        </p:nvSpPr>
        <p:spPr/>
        <p:txBody>
          <a:bodyPr/>
          <a:lstStyle>
            <a:lvl1pPr>
              <a:defRPr/>
            </a:lvl1pPr>
          </a:lstStyle>
          <a:p>
            <a:pPr>
              <a:defRPr/>
            </a:pPr>
            <a:fld id="{9EBC0FAD-C743-40FB-8A07-2DDB65B92936}" type="slidenum">
              <a:rPr lang="en-US" altLang="en-US"/>
              <a:pPr>
                <a:defRPr/>
              </a:pPr>
              <a:t>‹#›</a:t>
            </a:fld>
            <a:endParaRPr lang="en-US" altLang="en-US"/>
          </a:p>
        </p:txBody>
      </p:sp>
    </p:spTree>
    <p:extLst>
      <p:ext uri="{BB962C8B-B14F-4D97-AF65-F5344CB8AC3E}">
        <p14:creationId xmlns:p14="http://schemas.microsoft.com/office/powerpoint/2010/main" val="8511393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2425" y="228600"/>
            <a:ext cx="2133600" cy="589438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01625" y="228600"/>
            <a:ext cx="6248400" cy="589438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7"/>
          <p:cNvSpPr>
            <a:spLocks noGrp="1"/>
          </p:cNvSpPr>
          <p:nvPr>
            <p:ph type="dt" sz="half" idx="10"/>
          </p:nvPr>
        </p:nvSpPr>
        <p:spPr/>
        <p:txBody>
          <a:bodyPr/>
          <a:lstStyle>
            <a:lvl1pPr>
              <a:defRPr/>
            </a:lvl1pPr>
          </a:lstStyle>
          <a:p>
            <a:pPr>
              <a:defRPr/>
            </a:pPr>
            <a:r>
              <a:rPr lang="en-US"/>
              <a:t>5/16/2012</a:t>
            </a:r>
          </a:p>
        </p:txBody>
      </p:sp>
      <p:sp>
        <p:nvSpPr>
          <p:cNvPr id="5" name="Footer Placeholder 16"/>
          <p:cNvSpPr>
            <a:spLocks noGrp="1"/>
          </p:cNvSpPr>
          <p:nvPr>
            <p:ph type="ftr" sz="quarter" idx="11"/>
          </p:nvPr>
        </p:nvSpPr>
        <p:spPr/>
        <p:txBody>
          <a:bodyPr/>
          <a:lstStyle>
            <a:lvl1pPr>
              <a:defRPr/>
            </a:lvl1pPr>
          </a:lstStyle>
          <a:p>
            <a:pPr>
              <a:defRPr/>
            </a:pPr>
            <a:r>
              <a:rPr lang="en-US"/>
              <a:t>DRAFT</a:t>
            </a:r>
          </a:p>
        </p:txBody>
      </p:sp>
      <p:sp>
        <p:nvSpPr>
          <p:cNvPr id="6" name="Slide Number Placeholder 28"/>
          <p:cNvSpPr>
            <a:spLocks noGrp="1"/>
          </p:cNvSpPr>
          <p:nvPr>
            <p:ph type="sldNum" sz="quarter" idx="12"/>
          </p:nvPr>
        </p:nvSpPr>
        <p:spPr/>
        <p:txBody>
          <a:bodyPr/>
          <a:lstStyle>
            <a:lvl1pPr>
              <a:defRPr/>
            </a:lvl1pPr>
          </a:lstStyle>
          <a:p>
            <a:pPr>
              <a:defRPr/>
            </a:pPr>
            <a:fld id="{AB89F239-7B13-43D2-A270-FE86928922E5}" type="slidenum">
              <a:rPr lang="en-US" altLang="en-US"/>
              <a:pPr>
                <a:defRPr/>
              </a:pPr>
              <a:t>‹#›</a:t>
            </a:fld>
            <a:endParaRPr lang="en-US" altLang="en-US"/>
          </a:p>
        </p:txBody>
      </p:sp>
    </p:spTree>
    <p:extLst>
      <p:ext uri="{BB962C8B-B14F-4D97-AF65-F5344CB8AC3E}">
        <p14:creationId xmlns:p14="http://schemas.microsoft.com/office/powerpoint/2010/main" val="21418362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r>
              <a:rPr lang="en-US"/>
              <a:t>5/16/2012</a:t>
            </a:r>
          </a:p>
        </p:txBody>
      </p:sp>
      <p:sp>
        <p:nvSpPr>
          <p:cNvPr id="5" name="Footer Placeholder 4"/>
          <p:cNvSpPr>
            <a:spLocks noGrp="1"/>
          </p:cNvSpPr>
          <p:nvPr>
            <p:ph type="ftr" sz="quarter" idx="11"/>
          </p:nvPr>
        </p:nvSpPr>
        <p:spPr/>
        <p:txBody>
          <a:bodyPr/>
          <a:lstStyle>
            <a:lvl1pPr>
              <a:defRPr/>
            </a:lvl1pPr>
          </a:lstStyle>
          <a:p>
            <a:pPr>
              <a:defRPr/>
            </a:pPr>
            <a:r>
              <a:rPr lang="en-US"/>
              <a:t>DRAFT</a:t>
            </a:r>
          </a:p>
        </p:txBody>
      </p:sp>
      <p:sp>
        <p:nvSpPr>
          <p:cNvPr id="6" name="Slide Number Placeholder 5"/>
          <p:cNvSpPr>
            <a:spLocks noGrp="1"/>
          </p:cNvSpPr>
          <p:nvPr>
            <p:ph type="sldNum" sz="quarter" idx="12"/>
          </p:nvPr>
        </p:nvSpPr>
        <p:spPr/>
        <p:txBody>
          <a:bodyPr/>
          <a:lstStyle>
            <a:lvl1pPr>
              <a:defRPr/>
            </a:lvl1pPr>
          </a:lstStyle>
          <a:p>
            <a:pPr>
              <a:defRPr/>
            </a:pPr>
            <a:fld id="{15BB62C6-CDB9-4A9E-A3CF-43B62C3D839D}" type="slidenum">
              <a:rPr lang="en-US" altLang="en-US"/>
              <a:pPr>
                <a:defRPr/>
              </a:pPr>
              <a:t>‹#›</a:t>
            </a:fld>
            <a:endParaRPr lang="en-US" altLang="en-US"/>
          </a:p>
        </p:txBody>
      </p:sp>
    </p:spTree>
    <p:extLst>
      <p:ext uri="{BB962C8B-B14F-4D97-AF65-F5344CB8AC3E}">
        <p14:creationId xmlns:p14="http://schemas.microsoft.com/office/powerpoint/2010/main" val="256641899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solidFill>
                  <a:schemeClr val="tx1"/>
                </a:solidFill>
              </a:defRPr>
            </a:lvl1pPr>
          </a:lstStyle>
          <a:p>
            <a:pPr>
              <a:defRPr/>
            </a:pPr>
            <a:endParaRPr lang="en-US"/>
          </a:p>
        </p:txBody>
      </p:sp>
      <p:sp>
        <p:nvSpPr>
          <p:cNvPr id="5" name="Footer Placeholder 4"/>
          <p:cNvSpPr>
            <a:spLocks noGrp="1"/>
          </p:cNvSpPr>
          <p:nvPr>
            <p:ph type="ftr" sz="quarter" idx="11"/>
          </p:nvPr>
        </p:nvSpPr>
        <p:spPr/>
        <p:txBody>
          <a:bodyPr/>
          <a:lstStyle>
            <a:lvl1pPr>
              <a:defRPr sz="1400">
                <a:solidFill>
                  <a:schemeClr val="tx1"/>
                </a:solidFill>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6BB9EB0-F2AA-4A6A-B530-07686188C3EE}" type="slidenum">
              <a:rPr lang="en-US" altLang="en-US"/>
              <a:pPr>
                <a:defRPr/>
              </a:pPr>
              <a:t>‹#›</a:t>
            </a:fld>
            <a:endParaRPr lang="en-US" altLang="en-US"/>
          </a:p>
        </p:txBody>
      </p:sp>
    </p:spTree>
    <p:extLst>
      <p:ext uri="{BB962C8B-B14F-4D97-AF65-F5344CB8AC3E}">
        <p14:creationId xmlns:p14="http://schemas.microsoft.com/office/powerpoint/2010/main" val="29700066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r>
              <a:rPr lang="en-US"/>
              <a:t>5/16/2012</a:t>
            </a:r>
          </a:p>
        </p:txBody>
      </p:sp>
      <p:sp>
        <p:nvSpPr>
          <p:cNvPr id="5" name="Footer Placeholder 4"/>
          <p:cNvSpPr>
            <a:spLocks noGrp="1"/>
          </p:cNvSpPr>
          <p:nvPr>
            <p:ph type="ftr" sz="quarter" idx="11"/>
          </p:nvPr>
        </p:nvSpPr>
        <p:spPr/>
        <p:txBody>
          <a:bodyPr/>
          <a:lstStyle>
            <a:lvl1pPr>
              <a:defRPr/>
            </a:lvl1pPr>
          </a:lstStyle>
          <a:p>
            <a:pPr>
              <a:defRPr/>
            </a:pPr>
            <a:r>
              <a:rPr lang="en-US"/>
              <a:t>DRAFT</a:t>
            </a:r>
          </a:p>
        </p:txBody>
      </p:sp>
      <p:sp>
        <p:nvSpPr>
          <p:cNvPr id="6" name="Slide Number Placeholder 5"/>
          <p:cNvSpPr>
            <a:spLocks noGrp="1"/>
          </p:cNvSpPr>
          <p:nvPr>
            <p:ph type="sldNum" sz="quarter" idx="12"/>
          </p:nvPr>
        </p:nvSpPr>
        <p:spPr/>
        <p:txBody>
          <a:bodyPr/>
          <a:lstStyle>
            <a:lvl1pPr>
              <a:defRPr/>
            </a:lvl1pPr>
          </a:lstStyle>
          <a:p>
            <a:pPr>
              <a:defRPr/>
            </a:pPr>
            <a:fld id="{4E2972DB-C308-447E-9B4C-15DD48C4B223}" type="slidenum">
              <a:rPr lang="en-US" altLang="en-US"/>
              <a:pPr>
                <a:defRPr/>
              </a:pPr>
              <a:t>‹#›</a:t>
            </a:fld>
            <a:endParaRPr lang="en-US" altLang="en-US"/>
          </a:p>
        </p:txBody>
      </p:sp>
    </p:spTree>
    <p:extLst>
      <p:ext uri="{BB962C8B-B14F-4D97-AF65-F5344CB8AC3E}">
        <p14:creationId xmlns:p14="http://schemas.microsoft.com/office/powerpoint/2010/main" val="67523138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01625" y="1524000"/>
            <a:ext cx="4191000" cy="45989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5025" y="1524000"/>
            <a:ext cx="4191000" cy="45989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r>
              <a:rPr lang="en-US"/>
              <a:t>5/16/2012</a:t>
            </a:r>
          </a:p>
        </p:txBody>
      </p:sp>
      <p:sp>
        <p:nvSpPr>
          <p:cNvPr id="6" name="Footer Placeholder 4"/>
          <p:cNvSpPr>
            <a:spLocks noGrp="1"/>
          </p:cNvSpPr>
          <p:nvPr>
            <p:ph type="ftr" sz="quarter" idx="11"/>
          </p:nvPr>
        </p:nvSpPr>
        <p:spPr/>
        <p:txBody>
          <a:bodyPr/>
          <a:lstStyle>
            <a:lvl1pPr>
              <a:defRPr/>
            </a:lvl1pPr>
          </a:lstStyle>
          <a:p>
            <a:pPr>
              <a:defRPr/>
            </a:pPr>
            <a:r>
              <a:rPr lang="en-US"/>
              <a:t>DRAFT</a:t>
            </a:r>
          </a:p>
        </p:txBody>
      </p:sp>
      <p:sp>
        <p:nvSpPr>
          <p:cNvPr id="7" name="Slide Number Placeholder 5"/>
          <p:cNvSpPr>
            <a:spLocks noGrp="1"/>
          </p:cNvSpPr>
          <p:nvPr>
            <p:ph type="sldNum" sz="quarter" idx="12"/>
          </p:nvPr>
        </p:nvSpPr>
        <p:spPr/>
        <p:txBody>
          <a:bodyPr/>
          <a:lstStyle>
            <a:lvl1pPr>
              <a:defRPr/>
            </a:lvl1pPr>
          </a:lstStyle>
          <a:p>
            <a:pPr>
              <a:defRPr/>
            </a:pPr>
            <a:fld id="{C6A49B1F-3332-4182-BC65-41FE0647A915}" type="slidenum">
              <a:rPr lang="en-US" altLang="en-US"/>
              <a:pPr>
                <a:defRPr/>
              </a:pPr>
              <a:t>‹#›</a:t>
            </a:fld>
            <a:endParaRPr lang="en-US" altLang="en-US"/>
          </a:p>
        </p:txBody>
      </p:sp>
    </p:spTree>
    <p:extLst>
      <p:ext uri="{BB962C8B-B14F-4D97-AF65-F5344CB8AC3E}">
        <p14:creationId xmlns:p14="http://schemas.microsoft.com/office/powerpoint/2010/main" val="30656810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r>
              <a:rPr lang="en-US"/>
              <a:t>5/16/2012</a:t>
            </a:r>
          </a:p>
        </p:txBody>
      </p:sp>
      <p:sp>
        <p:nvSpPr>
          <p:cNvPr id="8" name="Footer Placeholder 4"/>
          <p:cNvSpPr>
            <a:spLocks noGrp="1"/>
          </p:cNvSpPr>
          <p:nvPr>
            <p:ph type="ftr" sz="quarter" idx="11"/>
          </p:nvPr>
        </p:nvSpPr>
        <p:spPr/>
        <p:txBody>
          <a:bodyPr/>
          <a:lstStyle>
            <a:lvl1pPr>
              <a:defRPr/>
            </a:lvl1pPr>
          </a:lstStyle>
          <a:p>
            <a:pPr>
              <a:defRPr/>
            </a:pPr>
            <a:r>
              <a:rPr lang="en-US"/>
              <a:t>DRAFT</a:t>
            </a:r>
          </a:p>
        </p:txBody>
      </p:sp>
      <p:sp>
        <p:nvSpPr>
          <p:cNvPr id="9" name="Slide Number Placeholder 5"/>
          <p:cNvSpPr>
            <a:spLocks noGrp="1"/>
          </p:cNvSpPr>
          <p:nvPr>
            <p:ph type="sldNum" sz="quarter" idx="12"/>
          </p:nvPr>
        </p:nvSpPr>
        <p:spPr/>
        <p:txBody>
          <a:bodyPr/>
          <a:lstStyle>
            <a:lvl1pPr>
              <a:defRPr/>
            </a:lvl1pPr>
          </a:lstStyle>
          <a:p>
            <a:pPr>
              <a:defRPr/>
            </a:pPr>
            <a:fld id="{46C8A7C0-3A60-43E2-A43F-B44FC505E926}" type="slidenum">
              <a:rPr lang="en-US" altLang="en-US"/>
              <a:pPr>
                <a:defRPr/>
              </a:pPr>
              <a:t>‹#›</a:t>
            </a:fld>
            <a:endParaRPr lang="en-US" altLang="en-US"/>
          </a:p>
        </p:txBody>
      </p:sp>
    </p:spTree>
    <p:extLst>
      <p:ext uri="{BB962C8B-B14F-4D97-AF65-F5344CB8AC3E}">
        <p14:creationId xmlns:p14="http://schemas.microsoft.com/office/powerpoint/2010/main" val="30608323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Tree>
    <p:extLst>
      <p:ext uri="{BB962C8B-B14F-4D97-AF65-F5344CB8AC3E}">
        <p14:creationId xmlns:p14="http://schemas.microsoft.com/office/powerpoint/2010/main" val="207477862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87600477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r>
              <a:rPr lang="en-US"/>
              <a:t>5/16/2012</a:t>
            </a:r>
          </a:p>
        </p:txBody>
      </p:sp>
      <p:sp>
        <p:nvSpPr>
          <p:cNvPr id="6" name="Footer Placeholder 4"/>
          <p:cNvSpPr>
            <a:spLocks noGrp="1"/>
          </p:cNvSpPr>
          <p:nvPr>
            <p:ph type="ftr" sz="quarter" idx="11"/>
          </p:nvPr>
        </p:nvSpPr>
        <p:spPr/>
        <p:txBody>
          <a:bodyPr/>
          <a:lstStyle>
            <a:lvl1pPr>
              <a:defRPr/>
            </a:lvl1pPr>
          </a:lstStyle>
          <a:p>
            <a:pPr>
              <a:defRPr/>
            </a:pPr>
            <a:r>
              <a:rPr lang="en-US"/>
              <a:t>DRAFT</a:t>
            </a:r>
          </a:p>
        </p:txBody>
      </p:sp>
      <p:sp>
        <p:nvSpPr>
          <p:cNvPr id="7" name="Slide Number Placeholder 5"/>
          <p:cNvSpPr>
            <a:spLocks noGrp="1"/>
          </p:cNvSpPr>
          <p:nvPr>
            <p:ph type="sldNum" sz="quarter" idx="12"/>
          </p:nvPr>
        </p:nvSpPr>
        <p:spPr/>
        <p:txBody>
          <a:bodyPr/>
          <a:lstStyle>
            <a:lvl1pPr>
              <a:defRPr/>
            </a:lvl1pPr>
          </a:lstStyle>
          <a:p>
            <a:pPr>
              <a:defRPr/>
            </a:pPr>
            <a:fld id="{BDAB975F-3258-4D35-8AE6-20402F92C314}" type="slidenum">
              <a:rPr lang="en-US" altLang="en-US"/>
              <a:pPr>
                <a:defRPr/>
              </a:pPr>
              <a:t>‹#›</a:t>
            </a:fld>
            <a:endParaRPr lang="en-US" altLang="en-US"/>
          </a:p>
        </p:txBody>
      </p:sp>
    </p:spTree>
    <p:extLst>
      <p:ext uri="{BB962C8B-B14F-4D97-AF65-F5344CB8AC3E}">
        <p14:creationId xmlns:p14="http://schemas.microsoft.com/office/powerpoint/2010/main" val="33793227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27"/>
          <p:cNvSpPr>
            <a:spLocks noGrp="1"/>
          </p:cNvSpPr>
          <p:nvPr>
            <p:ph type="dt" sz="half" idx="10"/>
          </p:nvPr>
        </p:nvSpPr>
        <p:spPr/>
        <p:txBody>
          <a:bodyPr/>
          <a:lstStyle>
            <a:lvl1pPr>
              <a:defRPr/>
            </a:lvl1pPr>
          </a:lstStyle>
          <a:p>
            <a:pPr>
              <a:defRPr/>
            </a:pPr>
            <a:r>
              <a:rPr lang="en-US"/>
              <a:t>5/16/2012</a:t>
            </a:r>
          </a:p>
        </p:txBody>
      </p:sp>
      <p:sp>
        <p:nvSpPr>
          <p:cNvPr id="5" name="Footer Placeholder 16"/>
          <p:cNvSpPr>
            <a:spLocks noGrp="1"/>
          </p:cNvSpPr>
          <p:nvPr>
            <p:ph type="ftr" sz="quarter" idx="11"/>
          </p:nvPr>
        </p:nvSpPr>
        <p:spPr/>
        <p:txBody>
          <a:bodyPr/>
          <a:lstStyle>
            <a:lvl1pPr>
              <a:defRPr/>
            </a:lvl1pPr>
          </a:lstStyle>
          <a:p>
            <a:pPr>
              <a:defRPr/>
            </a:pPr>
            <a:r>
              <a:rPr lang="en-US"/>
              <a:t>DRAFT</a:t>
            </a:r>
          </a:p>
        </p:txBody>
      </p:sp>
      <p:sp>
        <p:nvSpPr>
          <p:cNvPr id="6" name="Slide Number Placeholder 28"/>
          <p:cNvSpPr>
            <a:spLocks noGrp="1"/>
          </p:cNvSpPr>
          <p:nvPr>
            <p:ph type="sldNum" sz="quarter" idx="12"/>
          </p:nvPr>
        </p:nvSpPr>
        <p:spPr/>
        <p:txBody>
          <a:bodyPr/>
          <a:lstStyle>
            <a:lvl1pPr>
              <a:defRPr/>
            </a:lvl1pPr>
          </a:lstStyle>
          <a:p>
            <a:pPr>
              <a:defRPr/>
            </a:pPr>
            <a:fld id="{AB547627-725C-434E-8874-A33CBFABDA08}" type="slidenum">
              <a:rPr lang="en-US" altLang="en-US"/>
              <a:pPr>
                <a:defRPr/>
              </a:pPr>
              <a:t>‹#›</a:t>
            </a:fld>
            <a:endParaRPr lang="en-US" altLang="en-US"/>
          </a:p>
        </p:txBody>
      </p:sp>
    </p:spTree>
    <p:extLst>
      <p:ext uri="{BB962C8B-B14F-4D97-AF65-F5344CB8AC3E}">
        <p14:creationId xmlns:p14="http://schemas.microsoft.com/office/powerpoint/2010/main" val="54449823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r>
              <a:rPr lang="en-US"/>
              <a:t>5/16/2012</a:t>
            </a:r>
          </a:p>
        </p:txBody>
      </p:sp>
      <p:sp>
        <p:nvSpPr>
          <p:cNvPr id="6" name="Footer Placeholder 4"/>
          <p:cNvSpPr>
            <a:spLocks noGrp="1"/>
          </p:cNvSpPr>
          <p:nvPr>
            <p:ph type="ftr" sz="quarter" idx="11"/>
          </p:nvPr>
        </p:nvSpPr>
        <p:spPr/>
        <p:txBody>
          <a:bodyPr/>
          <a:lstStyle>
            <a:lvl1pPr>
              <a:defRPr/>
            </a:lvl1pPr>
          </a:lstStyle>
          <a:p>
            <a:pPr>
              <a:defRPr/>
            </a:pPr>
            <a:r>
              <a:rPr lang="en-US"/>
              <a:t>DRAFT</a:t>
            </a:r>
          </a:p>
        </p:txBody>
      </p:sp>
      <p:sp>
        <p:nvSpPr>
          <p:cNvPr id="7" name="Slide Number Placeholder 5"/>
          <p:cNvSpPr>
            <a:spLocks noGrp="1"/>
          </p:cNvSpPr>
          <p:nvPr>
            <p:ph type="sldNum" sz="quarter" idx="12"/>
          </p:nvPr>
        </p:nvSpPr>
        <p:spPr/>
        <p:txBody>
          <a:bodyPr/>
          <a:lstStyle>
            <a:lvl1pPr>
              <a:defRPr/>
            </a:lvl1pPr>
          </a:lstStyle>
          <a:p>
            <a:pPr>
              <a:defRPr/>
            </a:pPr>
            <a:fld id="{5DE0CF6C-E76A-4A5E-A658-BEAF6824989B}" type="slidenum">
              <a:rPr lang="en-US" altLang="en-US"/>
              <a:pPr>
                <a:defRPr/>
              </a:pPr>
              <a:t>‹#›</a:t>
            </a:fld>
            <a:endParaRPr lang="en-US" altLang="en-US"/>
          </a:p>
        </p:txBody>
      </p:sp>
    </p:spTree>
    <p:extLst>
      <p:ext uri="{BB962C8B-B14F-4D97-AF65-F5344CB8AC3E}">
        <p14:creationId xmlns:p14="http://schemas.microsoft.com/office/powerpoint/2010/main" val="372605775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r>
              <a:rPr lang="en-US"/>
              <a:t>5/16/2012</a:t>
            </a:r>
          </a:p>
        </p:txBody>
      </p:sp>
      <p:sp>
        <p:nvSpPr>
          <p:cNvPr id="5" name="Footer Placeholder 4"/>
          <p:cNvSpPr>
            <a:spLocks noGrp="1"/>
          </p:cNvSpPr>
          <p:nvPr>
            <p:ph type="ftr" sz="quarter" idx="11"/>
          </p:nvPr>
        </p:nvSpPr>
        <p:spPr/>
        <p:txBody>
          <a:bodyPr/>
          <a:lstStyle>
            <a:lvl1pPr>
              <a:defRPr/>
            </a:lvl1pPr>
          </a:lstStyle>
          <a:p>
            <a:pPr>
              <a:defRPr/>
            </a:pPr>
            <a:r>
              <a:rPr lang="en-US"/>
              <a:t>DRAFT</a:t>
            </a:r>
          </a:p>
        </p:txBody>
      </p:sp>
      <p:sp>
        <p:nvSpPr>
          <p:cNvPr id="6" name="Slide Number Placeholder 5"/>
          <p:cNvSpPr>
            <a:spLocks noGrp="1"/>
          </p:cNvSpPr>
          <p:nvPr>
            <p:ph type="sldNum" sz="quarter" idx="12"/>
          </p:nvPr>
        </p:nvSpPr>
        <p:spPr/>
        <p:txBody>
          <a:bodyPr/>
          <a:lstStyle>
            <a:lvl1pPr>
              <a:defRPr/>
            </a:lvl1pPr>
          </a:lstStyle>
          <a:p>
            <a:pPr>
              <a:defRPr/>
            </a:pPr>
            <a:fld id="{1BA1EB75-7A3C-4DA7-8E46-6EABD30F8742}" type="slidenum">
              <a:rPr lang="en-US" altLang="en-US"/>
              <a:pPr>
                <a:defRPr/>
              </a:pPr>
              <a:t>‹#›</a:t>
            </a:fld>
            <a:endParaRPr lang="en-US" altLang="en-US"/>
          </a:p>
        </p:txBody>
      </p:sp>
    </p:spTree>
    <p:extLst>
      <p:ext uri="{BB962C8B-B14F-4D97-AF65-F5344CB8AC3E}">
        <p14:creationId xmlns:p14="http://schemas.microsoft.com/office/powerpoint/2010/main" val="244265957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2425" y="228600"/>
            <a:ext cx="2133600" cy="589438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01625" y="228600"/>
            <a:ext cx="6248400" cy="589438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r>
              <a:rPr lang="en-US"/>
              <a:t>5/16/2012</a:t>
            </a:r>
          </a:p>
        </p:txBody>
      </p:sp>
      <p:sp>
        <p:nvSpPr>
          <p:cNvPr id="5" name="Footer Placeholder 4"/>
          <p:cNvSpPr>
            <a:spLocks noGrp="1"/>
          </p:cNvSpPr>
          <p:nvPr>
            <p:ph type="ftr" sz="quarter" idx="11"/>
          </p:nvPr>
        </p:nvSpPr>
        <p:spPr/>
        <p:txBody>
          <a:bodyPr/>
          <a:lstStyle>
            <a:lvl1pPr>
              <a:defRPr/>
            </a:lvl1pPr>
          </a:lstStyle>
          <a:p>
            <a:pPr>
              <a:defRPr/>
            </a:pPr>
            <a:r>
              <a:rPr lang="en-US"/>
              <a:t>DRAFT</a:t>
            </a:r>
          </a:p>
        </p:txBody>
      </p:sp>
      <p:sp>
        <p:nvSpPr>
          <p:cNvPr id="6" name="Slide Number Placeholder 5"/>
          <p:cNvSpPr>
            <a:spLocks noGrp="1"/>
          </p:cNvSpPr>
          <p:nvPr>
            <p:ph type="sldNum" sz="quarter" idx="12"/>
          </p:nvPr>
        </p:nvSpPr>
        <p:spPr/>
        <p:txBody>
          <a:bodyPr/>
          <a:lstStyle>
            <a:lvl1pPr>
              <a:defRPr/>
            </a:lvl1pPr>
          </a:lstStyle>
          <a:p>
            <a:pPr>
              <a:defRPr/>
            </a:pPr>
            <a:fld id="{D10A4188-D9FE-432E-A1A3-1DF198814D71}" type="slidenum">
              <a:rPr lang="en-US" altLang="en-US"/>
              <a:pPr>
                <a:defRPr/>
              </a:pPr>
              <a:t>‹#›</a:t>
            </a:fld>
            <a:endParaRPr lang="en-US" altLang="en-US"/>
          </a:p>
        </p:txBody>
      </p:sp>
    </p:spTree>
    <p:extLst>
      <p:ext uri="{BB962C8B-B14F-4D97-AF65-F5344CB8AC3E}">
        <p14:creationId xmlns:p14="http://schemas.microsoft.com/office/powerpoint/2010/main" val="17211923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27"/>
          <p:cNvSpPr>
            <a:spLocks noGrp="1"/>
          </p:cNvSpPr>
          <p:nvPr>
            <p:ph type="dt" sz="half" idx="10"/>
          </p:nvPr>
        </p:nvSpPr>
        <p:spPr/>
        <p:txBody>
          <a:bodyPr/>
          <a:lstStyle>
            <a:lvl1pPr>
              <a:defRPr/>
            </a:lvl1pPr>
          </a:lstStyle>
          <a:p>
            <a:pPr>
              <a:defRPr/>
            </a:pPr>
            <a:r>
              <a:rPr lang="en-US"/>
              <a:t>5/16/2012</a:t>
            </a:r>
          </a:p>
        </p:txBody>
      </p:sp>
      <p:sp>
        <p:nvSpPr>
          <p:cNvPr id="5" name="Footer Placeholder 16"/>
          <p:cNvSpPr>
            <a:spLocks noGrp="1"/>
          </p:cNvSpPr>
          <p:nvPr>
            <p:ph type="ftr" sz="quarter" idx="11"/>
          </p:nvPr>
        </p:nvSpPr>
        <p:spPr/>
        <p:txBody>
          <a:bodyPr/>
          <a:lstStyle>
            <a:lvl1pPr>
              <a:defRPr/>
            </a:lvl1pPr>
          </a:lstStyle>
          <a:p>
            <a:pPr>
              <a:defRPr/>
            </a:pPr>
            <a:r>
              <a:rPr lang="en-US"/>
              <a:t>DRAFT</a:t>
            </a:r>
          </a:p>
        </p:txBody>
      </p:sp>
      <p:sp>
        <p:nvSpPr>
          <p:cNvPr id="6" name="Slide Number Placeholder 28"/>
          <p:cNvSpPr>
            <a:spLocks noGrp="1"/>
          </p:cNvSpPr>
          <p:nvPr>
            <p:ph type="sldNum" sz="quarter" idx="12"/>
          </p:nvPr>
        </p:nvSpPr>
        <p:spPr/>
        <p:txBody>
          <a:bodyPr/>
          <a:lstStyle>
            <a:lvl1pPr>
              <a:defRPr/>
            </a:lvl1pPr>
          </a:lstStyle>
          <a:p>
            <a:pPr>
              <a:defRPr/>
            </a:pPr>
            <a:fld id="{2BB6DB76-1F28-4AAA-AFB6-11A1E03E1FD3}" type="slidenum">
              <a:rPr lang="en-US" altLang="en-US"/>
              <a:pPr>
                <a:defRPr/>
              </a:pPr>
              <a:t>‹#›</a:t>
            </a:fld>
            <a:endParaRPr lang="en-US" altLang="en-US"/>
          </a:p>
        </p:txBody>
      </p:sp>
    </p:spTree>
    <p:extLst>
      <p:ext uri="{BB962C8B-B14F-4D97-AF65-F5344CB8AC3E}">
        <p14:creationId xmlns:p14="http://schemas.microsoft.com/office/powerpoint/2010/main" val="26151770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01625" y="1524000"/>
            <a:ext cx="4191000" cy="45989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5025" y="1524000"/>
            <a:ext cx="4191000" cy="45989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27"/>
          <p:cNvSpPr>
            <a:spLocks noGrp="1"/>
          </p:cNvSpPr>
          <p:nvPr>
            <p:ph type="dt" sz="half" idx="10"/>
          </p:nvPr>
        </p:nvSpPr>
        <p:spPr/>
        <p:txBody>
          <a:bodyPr/>
          <a:lstStyle>
            <a:lvl1pPr>
              <a:defRPr/>
            </a:lvl1pPr>
          </a:lstStyle>
          <a:p>
            <a:pPr>
              <a:defRPr/>
            </a:pPr>
            <a:r>
              <a:rPr lang="en-US"/>
              <a:t>5/16/2012</a:t>
            </a:r>
          </a:p>
        </p:txBody>
      </p:sp>
      <p:sp>
        <p:nvSpPr>
          <p:cNvPr id="6" name="Footer Placeholder 16"/>
          <p:cNvSpPr>
            <a:spLocks noGrp="1"/>
          </p:cNvSpPr>
          <p:nvPr>
            <p:ph type="ftr" sz="quarter" idx="11"/>
          </p:nvPr>
        </p:nvSpPr>
        <p:spPr/>
        <p:txBody>
          <a:bodyPr/>
          <a:lstStyle>
            <a:lvl1pPr>
              <a:defRPr/>
            </a:lvl1pPr>
          </a:lstStyle>
          <a:p>
            <a:pPr>
              <a:defRPr/>
            </a:pPr>
            <a:r>
              <a:rPr lang="en-US"/>
              <a:t>DRAFT</a:t>
            </a:r>
          </a:p>
        </p:txBody>
      </p:sp>
      <p:sp>
        <p:nvSpPr>
          <p:cNvPr id="7" name="Slide Number Placeholder 28"/>
          <p:cNvSpPr>
            <a:spLocks noGrp="1"/>
          </p:cNvSpPr>
          <p:nvPr>
            <p:ph type="sldNum" sz="quarter" idx="12"/>
          </p:nvPr>
        </p:nvSpPr>
        <p:spPr/>
        <p:txBody>
          <a:bodyPr/>
          <a:lstStyle>
            <a:lvl1pPr>
              <a:defRPr/>
            </a:lvl1pPr>
          </a:lstStyle>
          <a:p>
            <a:pPr>
              <a:defRPr/>
            </a:pPr>
            <a:fld id="{52BADFD7-7624-4E48-8AE2-ACF93D3495B2}" type="slidenum">
              <a:rPr lang="en-US" altLang="en-US"/>
              <a:pPr>
                <a:defRPr/>
              </a:pPr>
              <a:t>‹#›</a:t>
            </a:fld>
            <a:endParaRPr lang="en-US" altLang="en-US"/>
          </a:p>
        </p:txBody>
      </p:sp>
    </p:spTree>
    <p:extLst>
      <p:ext uri="{BB962C8B-B14F-4D97-AF65-F5344CB8AC3E}">
        <p14:creationId xmlns:p14="http://schemas.microsoft.com/office/powerpoint/2010/main" val="14311864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27"/>
          <p:cNvSpPr>
            <a:spLocks noGrp="1"/>
          </p:cNvSpPr>
          <p:nvPr>
            <p:ph type="dt" sz="half" idx="10"/>
          </p:nvPr>
        </p:nvSpPr>
        <p:spPr/>
        <p:txBody>
          <a:bodyPr/>
          <a:lstStyle>
            <a:lvl1pPr>
              <a:defRPr/>
            </a:lvl1pPr>
          </a:lstStyle>
          <a:p>
            <a:pPr>
              <a:defRPr/>
            </a:pPr>
            <a:r>
              <a:rPr lang="en-US"/>
              <a:t>5/16/2012</a:t>
            </a:r>
          </a:p>
        </p:txBody>
      </p:sp>
      <p:sp>
        <p:nvSpPr>
          <p:cNvPr id="8" name="Footer Placeholder 16"/>
          <p:cNvSpPr>
            <a:spLocks noGrp="1"/>
          </p:cNvSpPr>
          <p:nvPr>
            <p:ph type="ftr" sz="quarter" idx="11"/>
          </p:nvPr>
        </p:nvSpPr>
        <p:spPr/>
        <p:txBody>
          <a:bodyPr/>
          <a:lstStyle>
            <a:lvl1pPr>
              <a:defRPr/>
            </a:lvl1pPr>
          </a:lstStyle>
          <a:p>
            <a:pPr>
              <a:defRPr/>
            </a:pPr>
            <a:r>
              <a:rPr lang="en-US"/>
              <a:t>DRAFT</a:t>
            </a:r>
          </a:p>
        </p:txBody>
      </p:sp>
      <p:sp>
        <p:nvSpPr>
          <p:cNvPr id="9" name="Slide Number Placeholder 28"/>
          <p:cNvSpPr>
            <a:spLocks noGrp="1"/>
          </p:cNvSpPr>
          <p:nvPr>
            <p:ph type="sldNum" sz="quarter" idx="12"/>
          </p:nvPr>
        </p:nvSpPr>
        <p:spPr/>
        <p:txBody>
          <a:bodyPr/>
          <a:lstStyle>
            <a:lvl1pPr>
              <a:defRPr/>
            </a:lvl1pPr>
          </a:lstStyle>
          <a:p>
            <a:pPr>
              <a:defRPr/>
            </a:pPr>
            <a:fld id="{DBF5655E-719B-43AE-B10C-5EFD8994E968}" type="slidenum">
              <a:rPr lang="en-US" altLang="en-US"/>
              <a:pPr>
                <a:defRPr/>
              </a:pPr>
              <a:t>‹#›</a:t>
            </a:fld>
            <a:endParaRPr lang="en-US" altLang="en-US"/>
          </a:p>
        </p:txBody>
      </p:sp>
    </p:spTree>
    <p:extLst>
      <p:ext uri="{BB962C8B-B14F-4D97-AF65-F5344CB8AC3E}">
        <p14:creationId xmlns:p14="http://schemas.microsoft.com/office/powerpoint/2010/main" val="4027181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7"/>
          <p:cNvSpPr>
            <a:spLocks noGrp="1"/>
          </p:cNvSpPr>
          <p:nvPr>
            <p:ph type="dt" sz="half" idx="10"/>
          </p:nvPr>
        </p:nvSpPr>
        <p:spPr/>
        <p:txBody>
          <a:bodyPr/>
          <a:lstStyle>
            <a:lvl1pPr>
              <a:defRPr/>
            </a:lvl1pPr>
          </a:lstStyle>
          <a:p>
            <a:pPr>
              <a:defRPr/>
            </a:pPr>
            <a:r>
              <a:rPr lang="en-US"/>
              <a:t>5/16/2012</a:t>
            </a:r>
          </a:p>
        </p:txBody>
      </p:sp>
      <p:sp>
        <p:nvSpPr>
          <p:cNvPr id="4" name="Footer Placeholder 16"/>
          <p:cNvSpPr>
            <a:spLocks noGrp="1"/>
          </p:cNvSpPr>
          <p:nvPr>
            <p:ph type="ftr" sz="quarter" idx="11"/>
          </p:nvPr>
        </p:nvSpPr>
        <p:spPr/>
        <p:txBody>
          <a:bodyPr/>
          <a:lstStyle>
            <a:lvl1pPr>
              <a:defRPr/>
            </a:lvl1pPr>
          </a:lstStyle>
          <a:p>
            <a:pPr>
              <a:defRPr/>
            </a:pPr>
            <a:r>
              <a:rPr lang="en-US"/>
              <a:t>DRAFT</a:t>
            </a:r>
          </a:p>
        </p:txBody>
      </p:sp>
      <p:sp>
        <p:nvSpPr>
          <p:cNvPr id="5" name="Slide Number Placeholder 28"/>
          <p:cNvSpPr>
            <a:spLocks noGrp="1"/>
          </p:cNvSpPr>
          <p:nvPr>
            <p:ph type="sldNum" sz="quarter" idx="12"/>
          </p:nvPr>
        </p:nvSpPr>
        <p:spPr/>
        <p:txBody>
          <a:bodyPr/>
          <a:lstStyle>
            <a:lvl1pPr>
              <a:defRPr/>
            </a:lvl1pPr>
          </a:lstStyle>
          <a:p>
            <a:pPr>
              <a:defRPr/>
            </a:pPr>
            <a:fld id="{6C9BA1AB-DAD1-4F64-B7B1-9F0F9B1C5831}" type="slidenum">
              <a:rPr lang="en-US" altLang="en-US"/>
              <a:pPr>
                <a:defRPr/>
              </a:pPr>
              <a:t>‹#›</a:t>
            </a:fld>
            <a:endParaRPr lang="en-US" altLang="en-US"/>
          </a:p>
        </p:txBody>
      </p:sp>
    </p:spTree>
    <p:extLst>
      <p:ext uri="{BB962C8B-B14F-4D97-AF65-F5344CB8AC3E}">
        <p14:creationId xmlns:p14="http://schemas.microsoft.com/office/powerpoint/2010/main" val="42183434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27"/>
          <p:cNvSpPr>
            <a:spLocks noGrp="1"/>
          </p:cNvSpPr>
          <p:nvPr>
            <p:ph type="dt" sz="half" idx="10"/>
          </p:nvPr>
        </p:nvSpPr>
        <p:spPr/>
        <p:txBody>
          <a:bodyPr/>
          <a:lstStyle>
            <a:lvl1pPr>
              <a:defRPr>
                <a:solidFill>
                  <a:schemeClr val="tx1"/>
                </a:solidFill>
              </a:defRPr>
            </a:lvl1pPr>
          </a:lstStyle>
          <a:p>
            <a:pPr>
              <a:defRPr/>
            </a:pPr>
            <a:endParaRPr lang="en-US"/>
          </a:p>
        </p:txBody>
      </p:sp>
      <p:sp>
        <p:nvSpPr>
          <p:cNvPr id="3" name="Footer Placeholder 16"/>
          <p:cNvSpPr>
            <a:spLocks noGrp="1"/>
          </p:cNvSpPr>
          <p:nvPr>
            <p:ph type="ftr" sz="quarter" idx="11"/>
          </p:nvPr>
        </p:nvSpPr>
        <p:spPr/>
        <p:txBody>
          <a:bodyPr/>
          <a:lstStyle>
            <a:lvl1pPr>
              <a:defRPr sz="1400">
                <a:solidFill>
                  <a:schemeClr val="tx1"/>
                </a:solidFill>
              </a:defRPr>
            </a:lvl1pPr>
          </a:lstStyle>
          <a:p>
            <a:pPr>
              <a:defRPr/>
            </a:pPr>
            <a:endParaRPr lang="en-US"/>
          </a:p>
        </p:txBody>
      </p:sp>
      <p:sp>
        <p:nvSpPr>
          <p:cNvPr id="4" name="Slide Number Placeholder 28"/>
          <p:cNvSpPr>
            <a:spLocks noGrp="1"/>
          </p:cNvSpPr>
          <p:nvPr>
            <p:ph type="sldNum" sz="quarter" idx="12"/>
          </p:nvPr>
        </p:nvSpPr>
        <p:spPr/>
        <p:txBody>
          <a:bodyPr/>
          <a:lstStyle>
            <a:lvl1pPr>
              <a:defRPr/>
            </a:lvl1pPr>
          </a:lstStyle>
          <a:p>
            <a:pPr>
              <a:defRPr/>
            </a:pPr>
            <a:fld id="{6E3DDEBB-91B7-4881-981C-32760EDFA388}" type="slidenum">
              <a:rPr lang="en-US" altLang="en-US"/>
              <a:pPr>
                <a:defRPr/>
              </a:pPr>
              <a:t>‹#›</a:t>
            </a:fld>
            <a:endParaRPr lang="en-US" altLang="en-US"/>
          </a:p>
        </p:txBody>
      </p:sp>
    </p:spTree>
    <p:extLst>
      <p:ext uri="{BB962C8B-B14F-4D97-AF65-F5344CB8AC3E}">
        <p14:creationId xmlns:p14="http://schemas.microsoft.com/office/powerpoint/2010/main" val="9809645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27"/>
          <p:cNvSpPr>
            <a:spLocks noGrp="1"/>
          </p:cNvSpPr>
          <p:nvPr>
            <p:ph type="dt" sz="half" idx="10"/>
          </p:nvPr>
        </p:nvSpPr>
        <p:spPr/>
        <p:txBody>
          <a:bodyPr/>
          <a:lstStyle>
            <a:lvl1pPr>
              <a:defRPr/>
            </a:lvl1pPr>
          </a:lstStyle>
          <a:p>
            <a:pPr>
              <a:defRPr/>
            </a:pPr>
            <a:r>
              <a:rPr lang="en-US"/>
              <a:t>5/16/2012</a:t>
            </a:r>
          </a:p>
        </p:txBody>
      </p:sp>
      <p:sp>
        <p:nvSpPr>
          <p:cNvPr id="6" name="Footer Placeholder 16"/>
          <p:cNvSpPr>
            <a:spLocks noGrp="1"/>
          </p:cNvSpPr>
          <p:nvPr>
            <p:ph type="ftr" sz="quarter" idx="11"/>
          </p:nvPr>
        </p:nvSpPr>
        <p:spPr/>
        <p:txBody>
          <a:bodyPr/>
          <a:lstStyle>
            <a:lvl1pPr>
              <a:defRPr/>
            </a:lvl1pPr>
          </a:lstStyle>
          <a:p>
            <a:pPr>
              <a:defRPr/>
            </a:pPr>
            <a:r>
              <a:rPr lang="en-US"/>
              <a:t>DRAFT</a:t>
            </a:r>
          </a:p>
        </p:txBody>
      </p:sp>
      <p:sp>
        <p:nvSpPr>
          <p:cNvPr id="7" name="Slide Number Placeholder 28"/>
          <p:cNvSpPr>
            <a:spLocks noGrp="1"/>
          </p:cNvSpPr>
          <p:nvPr>
            <p:ph type="sldNum" sz="quarter" idx="12"/>
          </p:nvPr>
        </p:nvSpPr>
        <p:spPr/>
        <p:txBody>
          <a:bodyPr/>
          <a:lstStyle>
            <a:lvl1pPr>
              <a:defRPr/>
            </a:lvl1pPr>
          </a:lstStyle>
          <a:p>
            <a:pPr>
              <a:defRPr/>
            </a:pPr>
            <a:fld id="{BB358E64-9428-4298-9DCB-57697E4BFDE0}" type="slidenum">
              <a:rPr lang="en-US" altLang="en-US"/>
              <a:pPr>
                <a:defRPr/>
              </a:pPr>
              <a:t>‹#›</a:t>
            </a:fld>
            <a:endParaRPr lang="en-US" altLang="en-US"/>
          </a:p>
        </p:txBody>
      </p:sp>
    </p:spTree>
    <p:extLst>
      <p:ext uri="{BB962C8B-B14F-4D97-AF65-F5344CB8AC3E}">
        <p14:creationId xmlns:p14="http://schemas.microsoft.com/office/powerpoint/2010/main" val="8504073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27"/>
          <p:cNvSpPr>
            <a:spLocks noGrp="1"/>
          </p:cNvSpPr>
          <p:nvPr>
            <p:ph type="dt" sz="half" idx="10"/>
          </p:nvPr>
        </p:nvSpPr>
        <p:spPr/>
        <p:txBody>
          <a:bodyPr/>
          <a:lstStyle>
            <a:lvl1pPr>
              <a:defRPr/>
            </a:lvl1pPr>
          </a:lstStyle>
          <a:p>
            <a:pPr>
              <a:defRPr/>
            </a:pPr>
            <a:r>
              <a:rPr lang="en-US"/>
              <a:t>5/16/2012</a:t>
            </a:r>
          </a:p>
        </p:txBody>
      </p:sp>
      <p:sp>
        <p:nvSpPr>
          <p:cNvPr id="6" name="Footer Placeholder 16"/>
          <p:cNvSpPr>
            <a:spLocks noGrp="1"/>
          </p:cNvSpPr>
          <p:nvPr>
            <p:ph type="ftr" sz="quarter" idx="11"/>
          </p:nvPr>
        </p:nvSpPr>
        <p:spPr/>
        <p:txBody>
          <a:bodyPr/>
          <a:lstStyle>
            <a:lvl1pPr>
              <a:defRPr/>
            </a:lvl1pPr>
          </a:lstStyle>
          <a:p>
            <a:pPr>
              <a:defRPr/>
            </a:pPr>
            <a:r>
              <a:rPr lang="en-US"/>
              <a:t>DRAFT</a:t>
            </a:r>
          </a:p>
        </p:txBody>
      </p:sp>
      <p:sp>
        <p:nvSpPr>
          <p:cNvPr id="7" name="Slide Number Placeholder 28"/>
          <p:cNvSpPr>
            <a:spLocks noGrp="1"/>
          </p:cNvSpPr>
          <p:nvPr>
            <p:ph type="sldNum" sz="quarter" idx="12"/>
          </p:nvPr>
        </p:nvSpPr>
        <p:spPr/>
        <p:txBody>
          <a:bodyPr/>
          <a:lstStyle>
            <a:lvl1pPr>
              <a:defRPr/>
            </a:lvl1pPr>
          </a:lstStyle>
          <a:p>
            <a:pPr>
              <a:defRPr/>
            </a:pPr>
            <a:fld id="{4F789FD1-D973-4046-974E-CFBA76CD158C}" type="slidenum">
              <a:rPr lang="en-US" altLang="en-US"/>
              <a:pPr>
                <a:defRPr/>
              </a:pPr>
              <a:t>‹#›</a:t>
            </a:fld>
            <a:endParaRPr lang="en-US" altLang="en-US"/>
          </a:p>
        </p:txBody>
      </p:sp>
    </p:spTree>
    <p:extLst>
      <p:ext uri="{BB962C8B-B14F-4D97-AF65-F5344CB8AC3E}">
        <p14:creationId xmlns:p14="http://schemas.microsoft.com/office/powerpoint/2010/main" val="25180704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026" name="Rectangle 19"/>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smtClean="0">
              <a:latin typeface="Georgia" panose="02040502050405020303" pitchFamily="18" charset="0"/>
            </a:endParaRPr>
          </a:p>
        </p:txBody>
      </p:sp>
      <p:sp>
        <p:nvSpPr>
          <p:cNvPr id="1027" name="Rectangle 20"/>
          <p:cNvSpPr>
            <a:spLocks noChangeArrowheads="1"/>
          </p:cNvSpPr>
          <p:nvPr/>
        </p:nvSpPr>
        <p:spPr bwMode="white">
          <a:xfrm>
            <a:off x="8991600" y="3175"/>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smtClean="0">
              <a:latin typeface="Georgia" panose="02040502050405020303" pitchFamily="18" charset="0"/>
            </a:endParaRPr>
          </a:p>
        </p:txBody>
      </p:sp>
      <p:sp>
        <p:nvSpPr>
          <p:cNvPr id="1028" name="Rectangle 21"/>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smtClean="0">
              <a:latin typeface="Georgia" panose="02040502050405020303" pitchFamily="18" charset="0"/>
            </a:endParaRPr>
          </a:p>
        </p:txBody>
      </p:sp>
      <p:sp>
        <p:nvSpPr>
          <p:cNvPr id="1029" name="Rectangle 23"/>
          <p:cNvSpPr>
            <a:spLocks noChangeArrowheads="1"/>
          </p:cNvSpPr>
          <p:nvPr/>
        </p:nvSpPr>
        <p:spPr bwMode="white">
          <a:xfrm>
            <a:off x="0" y="0"/>
            <a:ext cx="9144000" cy="25146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smtClean="0">
              <a:latin typeface="Georgia" panose="02040502050405020303" pitchFamily="18" charset="0"/>
            </a:endParaRPr>
          </a:p>
        </p:txBody>
      </p:sp>
      <p:sp>
        <p:nvSpPr>
          <p:cNvPr id="25" name="Rectangle 24"/>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eaLnBrk="1" fontAlgn="auto" hangingPunct="1">
              <a:spcBef>
                <a:spcPts val="0"/>
              </a:spcBef>
              <a:spcAft>
                <a:spcPts val="0"/>
              </a:spcAft>
              <a:defRPr/>
            </a:pPr>
            <a:endParaRPr lang="en-US">
              <a:latin typeface="+mn-lt"/>
              <a:cs typeface="+mn-cs"/>
            </a:endParaRPr>
          </a:p>
        </p:txBody>
      </p:sp>
      <p:sp>
        <p:nvSpPr>
          <p:cNvPr id="26" name="Straight Connector 25"/>
          <p:cNvSpPr>
            <a:spLocks noChangeShapeType="1"/>
          </p:cNvSpPr>
          <p:nvPr/>
        </p:nvSpPr>
        <p:spPr bwMode="auto">
          <a:xfrm>
            <a:off x="155575" y="241935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eaLnBrk="1" fontAlgn="auto" hangingPunct="1">
              <a:spcBef>
                <a:spcPts val="0"/>
              </a:spcBef>
              <a:spcAft>
                <a:spcPts val="0"/>
              </a:spcAft>
              <a:defRPr/>
            </a:pPr>
            <a:endParaRPr lang="en-US">
              <a:latin typeface="+mn-lt"/>
              <a:cs typeface="+mn-cs"/>
            </a:endParaRPr>
          </a:p>
        </p:txBody>
      </p:sp>
      <p:sp>
        <p:nvSpPr>
          <p:cNvPr id="27" name="Rectangle 26"/>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eaLnBrk="1" fontAlgn="auto" hangingPunct="1">
              <a:spcBef>
                <a:spcPts val="0"/>
              </a:spcBef>
              <a:spcAft>
                <a:spcPts val="0"/>
              </a:spcAft>
              <a:defRPr/>
            </a:pPr>
            <a:endParaRPr lang="en-US" dirty="0">
              <a:latin typeface="+mn-lt"/>
              <a:cs typeface="+mn-cs"/>
            </a:endParaRPr>
          </a:p>
        </p:txBody>
      </p:sp>
      <p:sp>
        <p:nvSpPr>
          <p:cNvPr id="28" name="Oval 27"/>
          <p:cNvSpPr/>
          <p:nvPr/>
        </p:nvSpPr>
        <p:spPr>
          <a:xfrm>
            <a:off x="4267200" y="211455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9" name="Oval 28"/>
          <p:cNvSpPr/>
          <p:nvPr/>
        </p:nvSpPr>
        <p:spPr>
          <a:xfrm>
            <a:off x="4362450" y="2209800"/>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035" name="Title Placeholder 21"/>
          <p:cNvSpPr>
            <a:spLocks noGrp="1"/>
          </p:cNvSpPr>
          <p:nvPr>
            <p:ph type="title"/>
          </p:nvPr>
        </p:nvSpPr>
        <p:spPr bwMode="auto">
          <a:xfrm>
            <a:off x="301625" y="228600"/>
            <a:ext cx="8534400" cy="758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p>
        </p:txBody>
      </p:sp>
      <p:sp>
        <p:nvSpPr>
          <p:cNvPr id="1036" name="Text Placeholder 12"/>
          <p:cNvSpPr>
            <a:spLocks noGrp="1"/>
          </p:cNvSpPr>
          <p:nvPr>
            <p:ph type="body" idx="1"/>
          </p:nvPr>
        </p:nvSpPr>
        <p:spPr bwMode="auto">
          <a:xfrm>
            <a:off x="301625" y="1524000"/>
            <a:ext cx="8534400" cy="4598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30" name="Date Placeholder 27"/>
          <p:cNvSpPr>
            <a:spLocks noGrp="1"/>
          </p:cNvSpPr>
          <p:nvPr>
            <p:ph type="dt" sz="half" idx="2"/>
          </p:nvPr>
        </p:nvSpPr>
        <p:spPr>
          <a:xfrm>
            <a:off x="5791200" y="6405563"/>
            <a:ext cx="3044825" cy="365125"/>
          </a:xfrm>
          <a:prstGeom prst="rect">
            <a:avLst/>
          </a:prstGeom>
        </p:spPr>
        <p:txBody>
          <a:bodyPr vert="horz"/>
          <a:lstStyle>
            <a:lvl1pPr algn="r" eaLnBrk="1" fontAlgn="auto" hangingPunct="1">
              <a:spcBef>
                <a:spcPts val="0"/>
              </a:spcBef>
              <a:spcAft>
                <a:spcPts val="0"/>
              </a:spcAft>
              <a:defRPr sz="1400">
                <a:solidFill>
                  <a:srgbClr val="FFFFFF"/>
                </a:solidFill>
                <a:latin typeface="+mn-lt"/>
                <a:cs typeface="+mn-cs"/>
              </a:defRPr>
            </a:lvl1pPr>
          </a:lstStyle>
          <a:p>
            <a:pPr>
              <a:defRPr/>
            </a:pPr>
            <a:r>
              <a:rPr lang="en-US"/>
              <a:t>5/16/2012</a:t>
            </a:r>
          </a:p>
        </p:txBody>
      </p:sp>
      <p:sp>
        <p:nvSpPr>
          <p:cNvPr id="31" name="Footer Placeholder 16"/>
          <p:cNvSpPr>
            <a:spLocks noGrp="1"/>
          </p:cNvSpPr>
          <p:nvPr>
            <p:ph type="ftr" sz="quarter" idx="3"/>
          </p:nvPr>
        </p:nvSpPr>
        <p:spPr>
          <a:xfrm>
            <a:off x="304800" y="6410325"/>
            <a:ext cx="3581400" cy="366713"/>
          </a:xfrm>
          <a:prstGeom prst="rect">
            <a:avLst/>
          </a:prstGeom>
        </p:spPr>
        <p:txBody>
          <a:bodyPr vert="horz"/>
          <a:lstStyle>
            <a:lvl1pPr eaLnBrk="1" fontAlgn="auto" hangingPunct="1">
              <a:spcBef>
                <a:spcPts val="0"/>
              </a:spcBef>
              <a:spcAft>
                <a:spcPts val="0"/>
              </a:spcAft>
              <a:defRPr sz="1200">
                <a:solidFill>
                  <a:srgbClr val="FFFFFF"/>
                </a:solidFill>
                <a:latin typeface="+mn-lt"/>
                <a:cs typeface="+mn-cs"/>
              </a:defRPr>
            </a:lvl1pPr>
          </a:lstStyle>
          <a:p>
            <a:pPr>
              <a:defRPr/>
            </a:pPr>
            <a:r>
              <a:rPr lang="en-US"/>
              <a:t>DRAFT</a:t>
            </a:r>
          </a:p>
        </p:txBody>
      </p:sp>
      <p:sp>
        <p:nvSpPr>
          <p:cNvPr id="32" name="Slide Number Placeholder 28"/>
          <p:cNvSpPr>
            <a:spLocks noGrp="1"/>
          </p:cNvSpPr>
          <p:nvPr>
            <p:ph type="sldNum" sz="quarter" idx="4"/>
          </p:nvPr>
        </p:nvSpPr>
        <p:spPr>
          <a:xfrm>
            <a:off x="4343400" y="2198688"/>
            <a:ext cx="457200" cy="441325"/>
          </a:xfrm>
          <a:prstGeom prst="rect">
            <a:avLst/>
          </a:prstGeom>
        </p:spPr>
        <p:txBody>
          <a:bodyPr vert="horz" wrap="square" lIns="45720" tIns="45720" rIns="45720" bIns="45720" numCol="1" anchor="ctr" anchorCtr="0" compatLnSpc="1">
            <a:prstTxWarp prst="textNoShape">
              <a:avLst/>
            </a:prstTxWarp>
            <a:normAutofit/>
          </a:bodyPr>
          <a:lstStyle>
            <a:lvl1pPr algn="ctr" eaLnBrk="1" hangingPunct="1">
              <a:defRPr sz="1600">
                <a:solidFill>
                  <a:srgbClr val="E1E1E1"/>
                </a:solidFill>
                <a:latin typeface="Georgia" panose="02040502050405020303" pitchFamily="18" charset="0"/>
              </a:defRPr>
            </a:lvl1pPr>
          </a:lstStyle>
          <a:p>
            <a:pPr>
              <a:defRPr/>
            </a:pPr>
            <a:fld id="{B76DA73B-340D-41D8-8FF7-E79F0E41156B}"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4418" r:id="rId1"/>
    <p:sldLayoutId id="2147484419" r:id="rId2"/>
    <p:sldLayoutId id="2147484420" r:id="rId3"/>
    <p:sldLayoutId id="2147484421" r:id="rId4"/>
    <p:sldLayoutId id="2147484422" r:id="rId5"/>
    <p:sldLayoutId id="2147484423" r:id="rId6"/>
    <p:sldLayoutId id="2147484436" r:id="rId7"/>
    <p:sldLayoutId id="2147484424" r:id="rId8"/>
    <p:sldLayoutId id="2147484425" r:id="rId9"/>
    <p:sldLayoutId id="2147484426" r:id="rId10"/>
    <p:sldLayoutId id="2147484427" r:id="rId11"/>
  </p:sldLayoutIdLst>
  <p:hf sldNum="0" hdr="0"/>
  <p:txStyles>
    <p:titleStyle>
      <a:lvl1pPr algn="ctr" rtl="0" eaLnBrk="0" fontAlgn="base" hangingPunct="0">
        <a:spcBef>
          <a:spcPct val="0"/>
        </a:spcBef>
        <a:spcAft>
          <a:spcPct val="0"/>
        </a:spcAft>
        <a:defRPr sz="3300">
          <a:solidFill>
            <a:srgbClr val="7B9899"/>
          </a:solidFill>
          <a:latin typeface="+mj-lt"/>
          <a:ea typeface="+mj-ea"/>
          <a:cs typeface="+mj-cs"/>
        </a:defRPr>
      </a:lvl1pPr>
      <a:lvl2pPr algn="ctr" rtl="0" eaLnBrk="0" fontAlgn="base" hangingPunct="0">
        <a:spcBef>
          <a:spcPct val="0"/>
        </a:spcBef>
        <a:spcAft>
          <a:spcPct val="0"/>
        </a:spcAft>
        <a:defRPr sz="3300">
          <a:solidFill>
            <a:srgbClr val="7B9899"/>
          </a:solidFill>
          <a:latin typeface="Georgia" pitchFamily="18" charset="0"/>
        </a:defRPr>
      </a:lvl2pPr>
      <a:lvl3pPr algn="ctr" rtl="0" eaLnBrk="0" fontAlgn="base" hangingPunct="0">
        <a:spcBef>
          <a:spcPct val="0"/>
        </a:spcBef>
        <a:spcAft>
          <a:spcPct val="0"/>
        </a:spcAft>
        <a:defRPr sz="3300">
          <a:solidFill>
            <a:srgbClr val="7B9899"/>
          </a:solidFill>
          <a:latin typeface="Georgia" pitchFamily="18" charset="0"/>
        </a:defRPr>
      </a:lvl3pPr>
      <a:lvl4pPr algn="ctr" rtl="0" eaLnBrk="0" fontAlgn="base" hangingPunct="0">
        <a:spcBef>
          <a:spcPct val="0"/>
        </a:spcBef>
        <a:spcAft>
          <a:spcPct val="0"/>
        </a:spcAft>
        <a:defRPr sz="3300">
          <a:solidFill>
            <a:srgbClr val="7B9899"/>
          </a:solidFill>
          <a:latin typeface="Georgia" pitchFamily="18" charset="0"/>
        </a:defRPr>
      </a:lvl4pPr>
      <a:lvl5pPr algn="ctr" rtl="0" eaLnBrk="0" fontAlgn="base" hangingPunct="0">
        <a:spcBef>
          <a:spcPct val="0"/>
        </a:spcBef>
        <a:spcAft>
          <a:spcPct val="0"/>
        </a:spcAft>
        <a:defRPr sz="3300">
          <a:solidFill>
            <a:srgbClr val="7B9899"/>
          </a:solidFill>
          <a:latin typeface="Georgia" pitchFamily="18" charset="0"/>
        </a:defRPr>
      </a:lvl5pPr>
      <a:lvl6pPr marL="457200" algn="ctr" rtl="0" eaLnBrk="0" fontAlgn="base" hangingPunct="0">
        <a:spcBef>
          <a:spcPct val="0"/>
        </a:spcBef>
        <a:spcAft>
          <a:spcPct val="0"/>
        </a:spcAft>
        <a:defRPr sz="3300">
          <a:solidFill>
            <a:srgbClr val="7B9899"/>
          </a:solidFill>
          <a:latin typeface="Georgia" pitchFamily="18" charset="0"/>
        </a:defRPr>
      </a:lvl6pPr>
      <a:lvl7pPr marL="914400" algn="ctr" rtl="0" eaLnBrk="0" fontAlgn="base" hangingPunct="0">
        <a:spcBef>
          <a:spcPct val="0"/>
        </a:spcBef>
        <a:spcAft>
          <a:spcPct val="0"/>
        </a:spcAft>
        <a:defRPr sz="3300">
          <a:solidFill>
            <a:srgbClr val="7B9899"/>
          </a:solidFill>
          <a:latin typeface="Georgia" pitchFamily="18" charset="0"/>
        </a:defRPr>
      </a:lvl7pPr>
      <a:lvl8pPr marL="1371600" algn="ctr" rtl="0" eaLnBrk="0" fontAlgn="base" hangingPunct="0">
        <a:spcBef>
          <a:spcPct val="0"/>
        </a:spcBef>
        <a:spcAft>
          <a:spcPct val="0"/>
        </a:spcAft>
        <a:defRPr sz="3300">
          <a:solidFill>
            <a:srgbClr val="7B9899"/>
          </a:solidFill>
          <a:latin typeface="Georgia" pitchFamily="18" charset="0"/>
        </a:defRPr>
      </a:lvl8pPr>
      <a:lvl9pPr marL="1828800" algn="ctr" rtl="0" eaLnBrk="0" fontAlgn="base" hangingPunct="0">
        <a:spcBef>
          <a:spcPct val="0"/>
        </a:spcBef>
        <a:spcAft>
          <a:spcPct val="0"/>
        </a:spcAft>
        <a:defRPr sz="3300">
          <a:solidFill>
            <a:srgbClr val="7B9899"/>
          </a:solidFill>
          <a:latin typeface="Georgia" pitchFamily="18" charset="0"/>
        </a:defRPr>
      </a:lvl9pPr>
    </p:titleStyle>
    <p:bodyStyle>
      <a:lvl1pPr marL="273050" indent="-273050" algn="l" rtl="0" eaLnBrk="0" fontAlgn="base" hangingPunct="0">
        <a:spcBef>
          <a:spcPct val="20000"/>
        </a:spcBef>
        <a:spcAft>
          <a:spcPct val="0"/>
        </a:spcAft>
        <a:buClr>
          <a:schemeClr val="accent1"/>
        </a:buClr>
        <a:buSzPct val="85000"/>
        <a:buFont typeface="Wingdings 2" panose="05020102010507070707" pitchFamily="18" charset="2"/>
        <a:buChar char=""/>
        <a:defRPr sz="2700">
          <a:solidFill>
            <a:schemeClr val="tx1"/>
          </a:solidFill>
          <a:latin typeface="+mn-lt"/>
          <a:ea typeface="+mn-ea"/>
          <a:cs typeface="+mn-cs"/>
        </a:defRPr>
      </a:lvl1pPr>
      <a:lvl2pPr marL="547688" indent="-273050" algn="l" rtl="0" eaLnBrk="0" fontAlgn="base" hangingPunct="0">
        <a:spcBef>
          <a:spcPct val="20000"/>
        </a:spcBef>
        <a:spcAft>
          <a:spcPct val="0"/>
        </a:spcAft>
        <a:buClr>
          <a:schemeClr val="accent2"/>
        </a:buClr>
        <a:buSzPct val="70000"/>
        <a:buFont typeface="Wingdings" panose="05000000000000000000" pitchFamily="2" charset="2"/>
        <a:buChar char=""/>
        <a:defRPr sz="2200">
          <a:solidFill>
            <a:schemeClr val="tx2"/>
          </a:solidFill>
          <a:latin typeface="+mn-lt"/>
        </a:defRPr>
      </a:lvl2pPr>
      <a:lvl3pPr marL="822325" indent="-228600" algn="l" rtl="0" eaLnBrk="0" fontAlgn="base" hangingPunct="0">
        <a:spcBef>
          <a:spcPct val="20000"/>
        </a:spcBef>
        <a:spcAft>
          <a:spcPct val="0"/>
        </a:spcAft>
        <a:buClr>
          <a:srgbClr val="8CADAE"/>
        </a:buClr>
        <a:buSzPct val="75000"/>
        <a:buFont typeface="Wingdings 2" panose="05020102010507070707" pitchFamily="18" charset="2"/>
        <a:buChar char=""/>
        <a:defRPr sz="2000">
          <a:solidFill>
            <a:schemeClr val="tx1"/>
          </a:solidFill>
          <a:latin typeface="+mn-lt"/>
        </a:defRPr>
      </a:lvl3pPr>
      <a:lvl4pPr marL="1096963" indent="-228600" algn="l" rtl="0" eaLnBrk="0" fontAlgn="base" hangingPunct="0">
        <a:spcBef>
          <a:spcPct val="20000"/>
        </a:spcBef>
        <a:spcAft>
          <a:spcPct val="0"/>
        </a:spcAft>
        <a:buClr>
          <a:srgbClr val="8C7B70"/>
        </a:buClr>
        <a:buSzPct val="70000"/>
        <a:buFont typeface="Wingdings" panose="05000000000000000000" pitchFamily="2" charset="2"/>
        <a:buChar char=""/>
        <a:defRPr sz="2000">
          <a:solidFill>
            <a:schemeClr val="tx2"/>
          </a:solidFill>
          <a:latin typeface="+mn-lt"/>
        </a:defRPr>
      </a:lvl4pPr>
      <a:lvl5pPr marL="1371600" indent="-228600" algn="l" rtl="0" eaLnBrk="0" fontAlgn="base" hangingPunct="0">
        <a:spcBef>
          <a:spcPct val="20000"/>
        </a:spcBef>
        <a:spcAft>
          <a:spcPct val="0"/>
        </a:spcAft>
        <a:buClr>
          <a:srgbClr val="8FB08C"/>
        </a:buClr>
        <a:buChar char="•"/>
        <a:defRPr>
          <a:solidFill>
            <a:schemeClr val="tx1"/>
          </a:solidFill>
          <a:latin typeface="+mn-lt"/>
        </a:defRPr>
      </a:lvl5pPr>
      <a:lvl6pPr marL="1828800" indent="-228600" algn="l" rtl="0" eaLnBrk="0" fontAlgn="base" hangingPunct="0">
        <a:spcBef>
          <a:spcPct val="20000"/>
        </a:spcBef>
        <a:spcAft>
          <a:spcPct val="0"/>
        </a:spcAft>
        <a:buClr>
          <a:srgbClr val="8FB08C"/>
        </a:buClr>
        <a:buChar char="•"/>
        <a:defRPr>
          <a:solidFill>
            <a:schemeClr val="tx1"/>
          </a:solidFill>
          <a:latin typeface="+mn-lt"/>
        </a:defRPr>
      </a:lvl6pPr>
      <a:lvl7pPr marL="2286000" indent="-228600" algn="l" rtl="0" eaLnBrk="0" fontAlgn="base" hangingPunct="0">
        <a:spcBef>
          <a:spcPct val="20000"/>
        </a:spcBef>
        <a:spcAft>
          <a:spcPct val="0"/>
        </a:spcAft>
        <a:buClr>
          <a:srgbClr val="8FB08C"/>
        </a:buClr>
        <a:buChar char="•"/>
        <a:defRPr>
          <a:solidFill>
            <a:schemeClr val="tx1"/>
          </a:solidFill>
          <a:latin typeface="+mn-lt"/>
        </a:defRPr>
      </a:lvl7pPr>
      <a:lvl8pPr marL="2743200" indent="-228600" algn="l" rtl="0" eaLnBrk="0" fontAlgn="base" hangingPunct="0">
        <a:spcBef>
          <a:spcPct val="20000"/>
        </a:spcBef>
        <a:spcAft>
          <a:spcPct val="0"/>
        </a:spcAft>
        <a:buClr>
          <a:srgbClr val="8FB08C"/>
        </a:buClr>
        <a:buChar char="•"/>
        <a:defRPr>
          <a:solidFill>
            <a:schemeClr val="tx1"/>
          </a:solidFill>
          <a:latin typeface="+mn-lt"/>
        </a:defRPr>
      </a:lvl8pPr>
      <a:lvl9pPr marL="3200400" indent="-228600" algn="l" rtl="0" eaLnBrk="0" fontAlgn="base" hangingPunct="0">
        <a:spcBef>
          <a:spcPct val="20000"/>
        </a:spcBef>
        <a:spcAft>
          <a:spcPct val="0"/>
        </a:spcAft>
        <a:buClr>
          <a:srgbClr val="8FB08C"/>
        </a:buClr>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050" name="Rectangle 16"/>
          <p:cNvSpPr>
            <a:spLocks noChangeArrowheads="1"/>
          </p:cNvSpPr>
          <p:nvPr/>
        </p:nvSpPr>
        <p:spPr bwMode="white">
          <a:xfrm>
            <a:off x="0" y="6705600"/>
            <a:ext cx="9144000" cy="1524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smtClean="0">
              <a:latin typeface="Georgia" panose="02040502050405020303" pitchFamily="18" charset="0"/>
            </a:endParaRPr>
          </a:p>
        </p:txBody>
      </p:sp>
      <p:sp>
        <p:nvSpPr>
          <p:cNvPr id="2051" name="Rectangle 15"/>
          <p:cNvSpPr>
            <a:spLocks noChangeArrowheads="1"/>
          </p:cNvSpPr>
          <p:nvPr/>
        </p:nvSpPr>
        <p:spPr bwMode="white">
          <a:xfrm>
            <a:off x="0" y="0"/>
            <a:ext cx="9144000" cy="1393825"/>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smtClean="0">
              <a:latin typeface="Georgia" panose="02040502050405020303" pitchFamily="18" charset="0"/>
            </a:endParaRPr>
          </a:p>
        </p:txBody>
      </p:sp>
      <p:sp>
        <p:nvSpPr>
          <p:cNvPr id="2052" name="Rectangle 17"/>
          <p:cNvSpPr>
            <a:spLocks noChangeArrowheads="1"/>
          </p:cNvSpPr>
          <p:nvPr/>
        </p:nvSpPr>
        <p:spPr bwMode="white">
          <a:xfrm>
            <a:off x="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smtClean="0">
              <a:latin typeface="Georgia" panose="02040502050405020303" pitchFamily="18" charset="0"/>
            </a:endParaRPr>
          </a:p>
        </p:txBody>
      </p:sp>
      <p:sp>
        <p:nvSpPr>
          <p:cNvPr id="2053" name="Rectangle 18"/>
          <p:cNvSpPr>
            <a:spLocks noChangeArrowheads="1"/>
          </p:cNvSpPr>
          <p:nvPr/>
        </p:nvSpPr>
        <p:spPr bwMode="white">
          <a:xfrm>
            <a:off x="8991600" y="0"/>
            <a:ext cx="152400" cy="6858000"/>
          </a:xfrm>
          <a:prstGeom prst="rect">
            <a:avLst/>
          </a:prstGeom>
          <a:solidFill>
            <a:srgbClr val="FFFF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smtClean="0">
              <a:latin typeface="Georgia" panose="02040502050405020303" pitchFamily="18" charset="0"/>
            </a:endParaRPr>
          </a:p>
        </p:txBody>
      </p:sp>
      <p:sp>
        <p:nvSpPr>
          <p:cNvPr id="9" name="Rectangle 8"/>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eaLnBrk="1" fontAlgn="auto" hangingPunct="1">
              <a:spcBef>
                <a:spcPts val="0"/>
              </a:spcBef>
              <a:spcAft>
                <a:spcPts val="0"/>
              </a:spcAft>
              <a:defRPr/>
            </a:pPr>
            <a:endParaRPr lang="en-US">
              <a:latin typeface="+mn-lt"/>
              <a:cs typeface="+mn-cs"/>
            </a:endParaRPr>
          </a:p>
        </p:txBody>
      </p:sp>
      <p:sp>
        <p:nvSpPr>
          <p:cNvPr id="8" name="Rectangle 7"/>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eaLnBrk="1" fontAlgn="auto" hangingPunct="1">
              <a:spcBef>
                <a:spcPts val="0"/>
              </a:spcBef>
              <a:spcAft>
                <a:spcPts val="0"/>
              </a:spcAft>
              <a:defRPr/>
            </a:pPr>
            <a:endParaRPr lang="en-US" dirty="0">
              <a:latin typeface="+mn-lt"/>
              <a:cs typeface="+mn-cs"/>
            </a:endParaRPr>
          </a:p>
        </p:txBody>
      </p:sp>
      <p:sp>
        <p:nvSpPr>
          <p:cNvPr id="10" name="Straight Connector 9"/>
          <p:cNvSpPr>
            <a:spLocks noChangeShapeType="1"/>
          </p:cNvSpPr>
          <p:nvPr/>
        </p:nvSpPr>
        <p:spPr bwMode="auto">
          <a:xfrm>
            <a:off x="152400" y="1276350"/>
            <a:ext cx="8832850"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wrap="none" anchor="ctr"/>
          <a:lstStyle/>
          <a:p>
            <a:pPr eaLnBrk="1" fontAlgn="auto" hangingPunct="1">
              <a:spcBef>
                <a:spcPts val="0"/>
              </a:spcBef>
              <a:spcAft>
                <a:spcPts val="0"/>
              </a:spcAft>
              <a:defRPr/>
            </a:pPr>
            <a:endParaRPr lang="en-US">
              <a:latin typeface="+mn-lt"/>
              <a:cs typeface="+mn-cs"/>
            </a:endParaRPr>
          </a:p>
        </p:txBody>
      </p:sp>
      <p:sp>
        <p:nvSpPr>
          <p:cNvPr id="12" name="Oval 11"/>
          <p:cNvSpPr/>
          <p:nvPr/>
        </p:nvSpPr>
        <p:spPr>
          <a:xfrm>
            <a:off x="4267200" y="955675"/>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5" name="Oval 14"/>
          <p:cNvSpPr/>
          <p:nvPr/>
        </p:nvSpPr>
        <p:spPr>
          <a:xfrm>
            <a:off x="4362450" y="1050925"/>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059" name="Title Placeholder 21"/>
          <p:cNvSpPr>
            <a:spLocks noGrp="1"/>
          </p:cNvSpPr>
          <p:nvPr>
            <p:ph type="title"/>
          </p:nvPr>
        </p:nvSpPr>
        <p:spPr bwMode="auto">
          <a:xfrm>
            <a:off x="301625" y="228600"/>
            <a:ext cx="8534400" cy="758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p>
        </p:txBody>
      </p:sp>
      <p:sp>
        <p:nvSpPr>
          <p:cNvPr id="2060" name="Text Placeholder 12"/>
          <p:cNvSpPr>
            <a:spLocks noGrp="1"/>
          </p:cNvSpPr>
          <p:nvPr>
            <p:ph type="body" idx="1"/>
          </p:nvPr>
        </p:nvSpPr>
        <p:spPr bwMode="auto">
          <a:xfrm>
            <a:off x="301625" y="1524000"/>
            <a:ext cx="8534400" cy="4598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20" name="Date Placeholder 3"/>
          <p:cNvSpPr>
            <a:spLocks noGrp="1"/>
          </p:cNvSpPr>
          <p:nvPr>
            <p:ph type="dt" sz="half" idx="2"/>
          </p:nvPr>
        </p:nvSpPr>
        <p:spPr>
          <a:xfrm>
            <a:off x="5791200" y="6405563"/>
            <a:ext cx="3044825" cy="365125"/>
          </a:xfrm>
          <a:prstGeom prst="rect">
            <a:avLst/>
          </a:prstGeom>
        </p:spPr>
        <p:txBody>
          <a:bodyPr vert="horz"/>
          <a:lstStyle>
            <a:lvl1pPr algn="r" eaLnBrk="1" fontAlgn="auto" hangingPunct="1">
              <a:spcBef>
                <a:spcPts val="0"/>
              </a:spcBef>
              <a:spcAft>
                <a:spcPts val="0"/>
              </a:spcAft>
              <a:defRPr sz="1400">
                <a:solidFill>
                  <a:srgbClr val="FFFFFF"/>
                </a:solidFill>
                <a:latin typeface="+mn-lt"/>
                <a:cs typeface="+mn-cs"/>
              </a:defRPr>
            </a:lvl1pPr>
          </a:lstStyle>
          <a:p>
            <a:pPr>
              <a:defRPr/>
            </a:pPr>
            <a:r>
              <a:rPr lang="en-US"/>
              <a:t>5/16/2012</a:t>
            </a:r>
          </a:p>
        </p:txBody>
      </p:sp>
      <p:sp>
        <p:nvSpPr>
          <p:cNvPr id="21" name="Footer Placeholder 4"/>
          <p:cNvSpPr>
            <a:spLocks noGrp="1"/>
          </p:cNvSpPr>
          <p:nvPr>
            <p:ph type="ftr" sz="quarter" idx="3"/>
          </p:nvPr>
        </p:nvSpPr>
        <p:spPr>
          <a:xfrm>
            <a:off x="304800" y="6410325"/>
            <a:ext cx="3581400" cy="366713"/>
          </a:xfrm>
          <a:prstGeom prst="rect">
            <a:avLst/>
          </a:prstGeom>
        </p:spPr>
        <p:txBody>
          <a:bodyPr vert="horz"/>
          <a:lstStyle>
            <a:lvl1pPr eaLnBrk="1" fontAlgn="auto" hangingPunct="1">
              <a:spcBef>
                <a:spcPts val="0"/>
              </a:spcBef>
              <a:spcAft>
                <a:spcPts val="0"/>
              </a:spcAft>
              <a:defRPr sz="1200">
                <a:solidFill>
                  <a:srgbClr val="FFFFFF"/>
                </a:solidFill>
                <a:latin typeface="+mn-lt"/>
                <a:cs typeface="+mn-cs"/>
              </a:defRPr>
            </a:lvl1pPr>
          </a:lstStyle>
          <a:p>
            <a:pPr>
              <a:defRPr/>
            </a:pPr>
            <a:r>
              <a:rPr lang="en-US"/>
              <a:t>DRAFT</a:t>
            </a:r>
          </a:p>
        </p:txBody>
      </p:sp>
      <p:sp>
        <p:nvSpPr>
          <p:cNvPr id="22" name="Slide Number Placeholder 5"/>
          <p:cNvSpPr>
            <a:spLocks noGrp="1"/>
          </p:cNvSpPr>
          <p:nvPr>
            <p:ph type="sldNum" sz="quarter" idx="4"/>
          </p:nvPr>
        </p:nvSpPr>
        <p:spPr>
          <a:xfrm>
            <a:off x="4362450" y="1027113"/>
            <a:ext cx="457200" cy="441325"/>
          </a:xfrm>
          <a:prstGeom prst="rect">
            <a:avLst/>
          </a:prstGeom>
        </p:spPr>
        <p:txBody>
          <a:bodyPr vert="horz" wrap="square" lIns="45720" tIns="45720" rIns="45720" bIns="45720" numCol="1" anchor="ctr" anchorCtr="0" compatLnSpc="1">
            <a:prstTxWarp prst="textNoShape">
              <a:avLst/>
            </a:prstTxWarp>
            <a:normAutofit/>
          </a:bodyPr>
          <a:lstStyle>
            <a:lvl1pPr algn="ctr" eaLnBrk="1" hangingPunct="1">
              <a:defRPr sz="1600">
                <a:solidFill>
                  <a:srgbClr val="E1E1E1"/>
                </a:solidFill>
                <a:latin typeface="Georgia" panose="02040502050405020303" pitchFamily="18" charset="0"/>
              </a:defRPr>
            </a:lvl1pPr>
          </a:lstStyle>
          <a:p>
            <a:pPr>
              <a:defRPr/>
            </a:pPr>
            <a:fld id="{17F49699-2726-459D-8991-99A0A0D2CEA2}"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4428" r:id="rId1"/>
    <p:sldLayoutId id="2147484437" r:id="rId2"/>
    <p:sldLayoutId id="2147484429" r:id="rId3"/>
    <p:sldLayoutId id="2147484430" r:id="rId4"/>
    <p:sldLayoutId id="2147484431" r:id="rId5"/>
    <p:sldLayoutId id="2147484438" r:id="rId6"/>
    <p:sldLayoutId id="2147484439" r:id="rId7"/>
    <p:sldLayoutId id="2147484432" r:id="rId8"/>
    <p:sldLayoutId id="2147484433" r:id="rId9"/>
    <p:sldLayoutId id="2147484434" r:id="rId10"/>
    <p:sldLayoutId id="2147484435" r:id="rId11"/>
  </p:sldLayoutIdLst>
  <p:hf sldNum="0" hdr="0"/>
  <p:txStyles>
    <p:titleStyle>
      <a:lvl1pPr algn="ctr" rtl="0" eaLnBrk="0" fontAlgn="base" hangingPunct="0">
        <a:spcBef>
          <a:spcPct val="0"/>
        </a:spcBef>
        <a:spcAft>
          <a:spcPct val="0"/>
        </a:spcAft>
        <a:defRPr sz="3300">
          <a:solidFill>
            <a:srgbClr val="7B9899"/>
          </a:solidFill>
          <a:latin typeface="+mj-lt"/>
          <a:ea typeface="+mj-ea"/>
          <a:cs typeface="+mj-cs"/>
        </a:defRPr>
      </a:lvl1pPr>
      <a:lvl2pPr algn="ctr" rtl="0" eaLnBrk="0" fontAlgn="base" hangingPunct="0">
        <a:spcBef>
          <a:spcPct val="0"/>
        </a:spcBef>
        <a:spcAft>
          <a:spcPct val="0"/>
        </a:spcAft>
        <a:defRPr sz="3300">
          <a:solidFill>
            <a:srgbClr val="7B9899"/>
          </a:solidFill>
          <a:latin typeface="Georgia" pitchFamily="18" charset="0"/>
        </a:defRPr>
      </a:lvl2pPr>
      <a:lvl3pPr algn="ctr" rtl="0" eaLnBrk="0" fontAlgn="base" hangingPunct="0">
        <a:spcBef>
          <a:spcPct val="0"/>
        </a:spcBef>
        <a:spcAft>
          <a:spcPct val="0"/>
        </a:spcAft>
        <a:defRPr sz="3300">
          <a:solidFill>
            <a:srgbClr val="7B9899"/>
          </a:solidFill>
          <a:latin typeface="Georgia" pitchFamily="18" charset="0"/>
        </a:defRPr>
      </a:lvl3pPr>
      <a:lvl4pPr algn="ctr" rtl="0" eaLnBrk="0" fontAlgn="base" hangingPunct="0">
        <a:spcBef>
          <a:spcPct val="0"/>
        </a:spcBef>
        <a:spcAft>
          <a:spcPct val="0"/>
        </a:spcAft>
        <a:defRPr sz="3300">
          <a:solidFill>
            <a:srgbClr val="7B9899"/>
          </a:solidFill>
          <a:latin typeface="Georgia" pitchFamily="18" charset="0"/>
        </a:defRPr>
      </a:lvl4pPr>
      <a:lvl5pPr algn="ctr" rtl="0" eaLnBrk="0" fontAlgn="base" hangingPunct="0">
        <a:spcBef>
          <a:spcPct val="0"/>
        </a:spcBef>
        <a:spcAft>
          <a:spcPct val="0"/>
        </a:spcAft>
        <a:defRPr sz="3300">
          <a:solidFill>
            <a:srgbClr val="7B9899"/>
          </a:solidFill>
          <a:latin typeface="Georgia" pitchFamily="18" charset="0"/>
        </a:defRPr>
      </a:lvl5pPr>
      <a:lvl6pPr marL="457200" algn="ctr" rtl="0" eaLnBrk="0" fontAlgn="base" hangingPunct="0">
        <a:spcBef>
          <a:spcPct val="0"/>
        </a:spcBef>
        <a:spcAft>
          <a:spcPct val="0"/>
        </a:spcAft>
        <a:defRPr sz="3300">
          <a:solidFill>
            <a:srgbClr val="7B9899"/>
          </a:solidFill>
          <a:latin typeface="Georgia" pitchFamily="18" charset="0"/>
        </a:defRPr>
      </a:lvl6pPr>
      <a:lvl7pPr marL="914400" algn="ctr" rtl="0" eaLnBrk="0" fontAlgn="base" hangingPunct="0">
        <a:spcBef>
          <a:spcPct val="0"/>
        </a:spcBef>
        <a:spcAft>
          <a:spcPct val="0"/>
        </a:spcAft>
        <a:defRPr sz="3300">
          <a:solidFill>
            <a:srgbClr val="7B9899"/>
          </a:solidFill>
          <a:latin typeface="Georgia" pitchFamily="18" charset="0"/>
        </a:defRPr>
      </a:lvl7pPr>
      <a:lvl8pPr marL="1371600" algn="ctr" rtl="0" eaLnBrk="0" fontAlgn="base" hangingPunct="0">
        <a:spcBef>
          <a:spcPct val="0"/>
        </a:spcBef>
        <a:spcAft>
          <a:spcPct val="0"/>
        </a:spcAft>
        <a:defRPr sz="3300">
          <a:solidFill>
            <a:srgbClr val="7B9899"/>
          </a:solidFill>
          <a:latin typeface="Georgia" pitchFamily="18" charset="0"/>
        </a:defRPr>
      </a:lvl8pPr>
      <a:lvl9pPr marL="1828800" algn="ctr" rtl="0" eaLnBrk="0" fontAlgn="base" hangingPunct="0">
        <a:spcBef>
          <a:spcPct val="0"/>
        </a:spcBef>
        <a:spcAft>
          <a:spcPct val="0"/>
        </a:spcAft>
        <a:defRPr sz="3300">
          <a:solidFill>
            <a:srgbClr val="7B9899"/>
          </a:solidFill>
          <a:latin typeface="Georgia" pitchFamily="18" charset="0"/>
        </a:defRPr>
      </a:lvl9pPr>
    </p:titleStyle>
    <p:bodyStyle>
      <a:lvl1pPr marL="273050" indent="-273050" algn="l" rtl="0" eaLnBrk="0" fontAlgn="base" hangingPunct="0">
        <a:spcBef>
          <a:spcPct val="20000"/>
        </a:spcBef>
        <a:spcAft>
          <a:spcPct val="0"/>
        </a:spcAft>
        <a:buClr>
          <a:schemeClr val="accent1"/>
        </a:buClr>
        <a:buSzPct val="85000"/>
        <a:buFont typeface="Wingdings 2" panose="05020102010507070707" pitchFamily="18" charset="2"/>
        <a:buChar char=""/>
        <a:defRPr sz="2700">
          <a:solidFill>
            <a:schemeClr val="tx1"/>
          </a:solidFill>
          <a:latin typeface="+mn-lt"/>
          <a:ea typeface="+mn-ea"/>
          <a:cs typeface="+mn-cs"/>
        </a:defRPr>
      </a:lvl1pPr>
      <a:lvl2pPr marL="547688" indent="-273050" algn="l" rtl="0" eaLnBrk="0" fontAlgn="base" hangingPunct="0">
        <a:spcBef>
          <a:spcPct val="20000"/>
        </a:spcBef>
        <a:spcAft>
          <a:spcPct val="0"/>
        </a:spcAft>
        <a:buClr>
          <a:schemeClr val="accent2"/>
        </a:buClr>
        <a:buSzPct val="70000"/>
        <a:buFont typeface="Wingdings" panose="05000000000000000000" pitchFamily="2" charset="2"/>
        <a:buChar char=""/>
        <a:defRPr sz="2200">
          <a:solidFill>
            <a:schemeClr val="tx2"/>
          </a:solidFill>
          <a:latin typeface="+mn-lt"/>
        </a:defRPr>
      </a:lvl2pPr>
      <a:lvl3pPr marL="822325" indent="-228600" algn="l" rtl="0" eaLnBrk="0" fontAlgn="base" hangingPunct="0">
        <a:spcBef>
          <a:spcPct val="20000"/>
        </a:spcBef>
        <a:spcAft>
          <a:spcPct val="0"/>
        </a:spcAft>
        <a:buClr>
          <a:srgbClr val="8CADAE"/>
        </a:buClr>
        <a:buSzPct val="75000"/>
        <a:buFont typeface="Wingdings 2" panose="05020102010507070707" pitchFamily="18" charset="2"/>
        <a:buChar char=""/>
        <a:defRPr sz="2000">
          <a:solidFill>
            <a:schemeClr val="tx1"/>
          </a:solidFill>
          <a:latin typeface="+mn-lt"/>
        </a:defRPr>
      </a:lvl3pPr>
      <a:lvl4pPr marL="1096963" indent="-228600" algn="l" rtl="0" eaLnBrk="0" fontAlgn="base" hangingPunct="0">
        <a:spcBef>
          <a:spcPct val="20000"/>
        </a:spcBef>
        <a:spcAft>
          <a:spcPct val="0"/>
        </a:spcAft>
        <a:buClr>
          <a:srgbClr val="8C7B70"/>
        </a:buClr>
        <a:buSzPct val="70000"/>
        <a:buFont typeface="Wingdings" panose="05000000000000000000" pitchFamily="2" charset="2"/>
        <a:buChar char=""/>
        <a:defRPr sz="2000">
          <a:solidFill>
            <a:schemeClr val="tx2"/>
          </a:solidFill>
          <a:latin typeface="+mn-lt"/>
        </a:defRPr>
      </a:lvl4pPr>
      <a:lvl5pPr marL="1371600" indent="-228600" algn="l" rtl="0" eaLnBrk="0" fontAlgn="base" hangingPunct="0">
        <a:spcBef>
          <a:spcPct val="20000"/>
        </a:spcBef>
        <a:spcAft>
          <a:spcPct val="0"/>
        </a:spcAft>
        <a:buClr>
          <a:srgbClr val="8FB08C"/>
        </a:buClr>
        <a:buChar char="•"/>
        <a:defRPr>
          <a:solidFill>
            <a:schemeClr val="tx1"/>
          </a:solidFill>
          <a:latin typeface="+mn-lt"/>
        </a:defRPr>
      </a:lvl5pPr>
      <a:lvl6pPr marL="1828800" indent="-228600" algn="l" rtl="0" eaLnBrk="0" fontAlgn="base" hangingPunct="0">
        <a:spcBef>
          <a:spcPct val="20000"/>
        </a:spcBef>
        <a:spcAft>
          <a:spcPct val="0"/>
        </a:spcAft>
        <a:buClr>
          <a:srgbClr val="8FB08C"/>
        </a:buClr>
        <a:buChar char="•"/>
        <a:defRPr>
          <a:solidFill>
            <a:schemeClr val="tx1"/>
          </a:solidFill>
          <a:latin typeface="+mn-lt"/>
        </a:defRPr>
      </a:lvl6pPr>
      <a:lvl7pPr marL="2286000" indent="-228600" algn="l" rtl="0" eaLnBrk="0" fontAlgn="base" hangingPunct="0">
        <a:spcBef>
          <a:spcPct val="20000"/>
        </a:spcBef>
        <a:spcAft>
          <a:spcPct val="0"/>
        </a:spcAft>
        <a:buClr>
          <a:srgbClr val="8FB08C"/>
        </a:buClr>
        <a:buChar char="•"/>
        <a:defRPr>
          <a:solidFill>
            <a:schemeClr val="tx1"/>
          </a:solidFill>
          <a:latin typeface="+mn-lt"/>
        </a:defRPr>
      </a:lvl7pPr>
      <a:lvl8pPr marL="2743200" indent="-228600" algn="l" rtl="0" eaLnBrk="0" fontAlgn="base" hangingPunct="0">
        <a:spcBef>
          <a:spcPct val="20000"/>
        </a:spcBef>
        <a:spcAft>
          <a:spcPct val="0"/>
        </a:spcAft>
        <a:buClr>
          <a:srgbClr val="8FB08C"/>
        </a:buClr>
        <a:buChar char="•"/>
        <a:defRPr>
          <a:solidFill>
            <a:schemeClr val="tx1"/>
          </a:solidFill>
          <a:latin typeface="+mn-lt"/>
        </a:defRPr>
      </a:lvl8pPr>
      <a:lvl9pPr marL="3200400" indent="-228600" algn="l" rtl="0" eaLnBrk="0" fontAlgn="base" hangingPunct="0">
        <a:spcBef>
          <a:spcPct val="20000"/>
        </a:spcBef>
        <a:spcAft>
          <a:spcPct val="0"/>
        </a:spcAft>
        <a:buClr>
          <a:srgbClr val="8FB08C"/>
        </a:buClr>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ubtitle 1"/>
          <p:cNvSpPr>
            <a:spLocks noGrp="1"/>
          </p:cNvSpPr>
          <p:nvPr>
            <p:ph type="subTitle" idx="4294967295"/>
          </p:nvPr>
        </p:nvSpPr>
        <p:spPr>
          <a:xfrm>
            <a:off x="1371600" y="2819400"/>
            <a:ext cx="6400800" cy="2286000"/>
          </a:xfrm>
        </p:spPr>
        <p:txBody>
          <a:bodyPr/>
          <a:lstStyle/>
          <a:p>
            <a:pPr marL="0" indent="0" algn="ctr" eaLnBrk="1" hangingPunct="1">
              <a:buFont typeface="Wingdings 2" panose="05020102010507070707" pitchFamily="18" charset="2"/>
              <a:buNone/>
            </a:pPr>
            <a:endParaRPr lang="en-US" altLang="en-US" sz="1600" b="1" smtClean="0">
              <a:solidFill>
                <a:schemeClr val="tx2"/>
              </a:solidFill>
            </a:endParaRPr>
          </a:p>
          <a:p>
            <a:pPr marL="0" indent="0" algn="ctr" eaLnBrk="1" hangingPunct="1">
              <a:buFont typeface="Wingdings 2" panose="05020102010507070707" pitchFamily="18" charset="2"/>
              <a:buNone/>
            </a:pPr>
            <a:endParaRPr lang="en-US" altLang="en-US" sz="1600" b="1" smtClean="0">
              <a:solidFill>
                <a:schemeClr val="tx2"/>
              </a:solidFill>
            </a:endParaRPr>
          </a:p>
          <a:p>
            <a:pPr marL="0" indent="0" algn="ctr" eaLnBrk="1" hangingPunct="1">
              <a:buFont typeface="Wingdings 2" panose="05020102010507070707" pitchFamily="18" charset="2"/>
              <a:buNone/>
            </a:pPr>
            <a:r>
              <a:rPr lang="en-US" altLang="en-US" sz="1600" b="1" smtClean="0">
                <a:solidFill>
                  <a:schemeClr val="tx2"/>
                </a:solidFill>
              </a:rPr>
              <a:t>Michael P. Pollard, Chair</a:t>
            </a:r>
          </a:p>
          <a:p>
            <a:pPr marL="0" indent="0" algn="ctr" eaLnBrk="1" hangingPunct="1">
              <a:buFont typeface="Wingdings 2" panose="05020102010507070707" pitchFamily="18" charset="2"/>
              <a:buNone/>
            </a:pPr>
            <a:endParaRPr lang="en-US" altLang="en-US" sz="1600" b="1" smtClean="0">
              <a:solidFill>
                <a:schemeClr val="tx2"/>
              </a:solidFill>
            </a:endParaRPr>
          </a:p>
          <a:p>
            <a:pPr marL="0" indent="0" algn="ctr" eaLnBrk="1" hangingPunct="1">
              <a:buFont typeface="Wingdings 2" panose="05020102010507070707" pitchFamily="18" charset="2"/>
              <a:buNone/>
            </a:pPr>
            <a:r>
              <a:rPr lang="en-US" altLang="en-US" sz="1600" b="1" smtClean="0">
                <a:solidFill>
                  <a:schemeClr val="tx2"/>
                </a:solidFill>
              </a:rPr>
              <a:t>COMMISSION ON TECHNOLOGY</a:t>
            </a:r>
          </a:p>
          <a:p>
            <a:pPr marL="0" indent="0" algn="ctr" eaLnBrk="1" hangingPunct="1">
              <a:buFont typeface="Wingdings 2" panose="05020102010507070707" pitchFamily="18" charset="2"/>
              <a:buNone/>
            </a:pPr>
            <a:endParaRPr lang="en-US" altLang="en-US" sz="1600" b="1" smtClean="0">
              <a:solidFill>
                <a:schemeClr val="tx2"/>
              </a:solidFill>
            </a:endParaRPr>
          </a:p>
          <a:p>
            <a:pPr marL="0" indent="0" algn="ctr" eaLnBrk="1" hangingPunct="1">
              <a:buFont typeface="Wingdings 2" panose="05020102010507070707" pitchFamily="18" charset="2"/>
              <a:buNone/>
            </a:pPr>
            <a:r>
              <a:rPr lang="en-US" altLang="en-US" sz="1600" b="1" smtClean="0">
                <a:solidFill>
                  <a:schemeClr val="tx2"/>
                </a:solidFill>
              </a:rPr>
              <a:t>June 3, 2016</a:t>
            </a:r>
          </a:p>
        </p:txBody>
      </p:sp>
      <p:sp>
        <p:nvSpPr>
          <p:cNvPr id="9219" name="Title 2"/>
          <p:cNvSpPr>
            <a:spLocks noGrp="1"/>
          </p:cNvSpPr>
          <p:nvPr>
            <p:ph type="ctrTitle" idx="4294967295"/>
          </p:nvPr>
        </p:nvSpPr>
        <p:spPr>
          <a:xfrm>
            <a:off x="381000" y="609600"/>
            <a:ext cx="8458200" cy="1752600"/>
          </a:xfrm>
        </p:spPr>
        <p:txBody>
          <a:bodyPr/>
          <a:lstStyle/>
          <a:p>
            <a:pPr eaLnBrk="1" hangingPunct="1"/>
            <a:r>
              <a:rPr lang="en-US" altLang="en-US" sz="4200" smtClean="0">
                <a:solidFill>
                  <a:schemeClr val="accent1"/>
                </a:solidFill>
              </a:rPr>
              <a:t>FY 16 Court Automation Coordinating Committee</a:t>
            </a:r>
            <a:br>
              <a:rPr lang="en-US" altLang="en-US" sz="4200" smtClean="0">
                <a:solidFill>
                  <a:schemeClr val="accent1"/>
                </a:solidFill>
              </a:rPr>
            </a:br>
            <a:r>
              <a:rPr lang="en-US" altLang="en-US" sz="4200" smtClean="0">
                <a:solidFill>
                  <a:schemeClr val="accent1"/>
                </a:solidFill>
              </a:rPr>
              <a:t>Update</a:t>
            </a:r>
          </a:p>
        </p:txBody>
      </p:sp>
      <p:sp>
        <p:nvSpPr>
          <p:cNvPr id="4" name="Date Placeholder 3"/>
          <p:cNvSpPr>
            <a:spLocks noGrp="1"/>
          </p:cNvSpPr>
          <p:nvPr>
            <p:ph type="dt" sz="quarter"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idx="4294967295"/>
          </p:nvPr>
        </p:nvSpPr>
        <p:spPr>
          <a:xfrm>
            <a:off x="304800" y="457200"/>
            <a:ext cx="8534400" cy="758825"/>
          </a:xfrm>
        </p:spPr>
        <p:txBody>
          <a:bodyPr/>
          <a:lstStyle/>
          <a:p>
            <a:pPr eaLnBrk="1" hangingPunct="1"/>
            <a:r>
              <a:rPr lang="en-US" altLang="en-US" sz="3200" smtClean="0"/>
              <a:t>Project Oversight &amp; Significant Accomplishments of FY16</a:t>
            </a:r>
          </a:p>
        </p:txBody>
      </p:sp>
      <p:sp>
        <p:nvSpPr>
          <p:cNvPr id="11267" name="Content Placeholder 2"/>
          <p:cNvSpPr>
            <a:spLocks noGrp="1"/>
          </p:cNvSpPr>
          <p:nvPr>
            <p:ph sz="quarter" idx="4294967295"/>
          </p:nvPr>
        </p:nvSpPr>
        <p:spPr>
          <a:xfrm>
            <a:off x="301625" y="1447800"/>
            <a:ext cx="8504238" cy="4572000"/>
          </a:xfrm>
        </p:spPr>
        <p:txBody>
          <a:bodyPr/>
          <a:lstStyle/>
          <a:p>
            <a:pPr eaLnBrk="1" hangingPunct="1"/>
            <a:r>
              <a:rPr lang="en-US" altLang="en-US" sz="2400" smtClean="0"/>
              <a:t>Continued tracking tasks and dependencies among trial court automation projects</a:t>
            </a:r>
          </a:p>
          <a:p>
            <a:pPr eaLnBrk="1" hangingPunct="1"/>
            <a:r>
              <a:rPr lang="en-US" altLang="en-US" sz="2400" smtClean="0"/>
              <a:t>Continued close watch on LJ CMS development efforts</a:t>
            </a:r>
          </a:p>
          <a:p>
            <a:pPr lvl="1" eaLnBrk="1" hangingPunct="1"/>
            <a:r>
              <a:rPr lang="en-US" altLang="en-US" sz="1900" smtClean="0"/>
              <a:t>Mesa CMS impl 7/6/15 + subsequent statewide interfaces construction</a:t>
            </a:r>
          </a:p>
          <a:p>
            <a:pPr lvl="1" eaLnBrk="1" hangingPunct="1"/>
            <a:r>
              <a:rPr lang="en-US" altLang="en-US" sz="1900" smtClean="0"/>
              <a:t>AZTEC replacement in 5 of 6 Pima County LJ courts Fall 2015</a:t>
            </a:r>
          </a:p>
          <a:p>
            <a:pPr lvl="1" eaLnBrk="1" hangingPunct="1"/>
            <a:r>
              <a:rPr lang="en-US" altLang="en-US" sz="1900" smtClean="0"/>
              <a:t>AJACS adoption at Prescott Justice/Prescott Muni Court 1/2016</a:t>
            </a:r>
          </a:p>
          <a:p>
            <a:pPr lvl="1" eaLnBrk="1" hangingPunct="1"/>
            <a:r>
              <a:rPr lang="en-US" altLang="en-US" sz="1900" smtClean="0"/>
              <a:t>Tucson bolt-ons and AZTEC replacement 4/5/16</a:t>
            </a:r>
          </a:p>
          <a:p>
            <a:pPr eaLnBrk="1" hangingPunct="1"/>
            <a:r>
              <a:rPr lang="en-US" altLang="en-US" sz="2400" smtClean="0"/>
              <a:t>Pima LJ courts except Marana became early adopters of AJACS</a:t>
            </a:r>
          </a:p>
          <a:p>
            <a:pPr eaLnBrk="1" hangingPunct="1"/>
            <a:r>
              <a:rPr lang="en-US" altLang="en-US" sz="2400" smtClean="0"/>
              <a:t>Implemented GJ AJACS update in Yavapai to enable</a:t>
            </a:r>
            <a:br>
              <a:rPr lang="en-US" altLang="en-US" sz="2400" smtClean="0"/>
            </a:br>
            <a:r>
              <a:rPr lang="en-US" altLang="en-US" sz="2400" smtClean="0"/>
              <a:t>e-filing (3/2016)</a:t>
            </a:r>
          </a:p>
          <a:p>
            <a:pPr eaLnBrk="1" hangingPunct="1"/>
            <a:endParaRPr lang="en-US" altLang="en-US" smtClean="0"/>
          </a:p>
        </p:txBody>
      </p:sp>
      <p:sp>
        <p:nvSpPr>
          <p:cNvPr id="4" name="Date Placeholder 3"/>
          <p:cNvSpPr>
            <a:spLocks noGrp="1"/>
          </p:cNvSpPr>
          <p:nvPr>
            <p:ph type="dt" sz="quarter" idx="4294967295"/>
          </p:nvPr>
        </p:nvSpPr>
        <p:spPr/>
        <p:txBody>
          <a:bodyPr/>
          <a:lstStyle/>
          <a:p>
            <a:pPr>
              <a:defRPr/>
            </a:pPr>
            <a:r>
              <a:rPr lang="en-US"/>
              <a:t>5/16/2012</a:t>
            </a:r>
          </a:p>
        </p:txBody>
      </p:sp>
      <p:sp>
        <p:nvSpPr>
          <p:cNvPr id="5" name="Footer Placeholder 4"/>
          <p:cNvSpPr>
            <a:spLocks noGrp="1"/>
          </p:cNvSpPr>
          <p:nvPr>
            <p:ph type="ftr" sz="quarter" idx="4294967295"/>
          </p:nvPr>
        </p:nvSpPr>
        <p:spPr/>
        <p:txBody>
          <a:bodyPr/>
          <a:lstStyle/>
          <a:p>
            <a:pPr>
              <a:defRPr/>
            </a:pPr>
            <a:r>
              <a:rPr lang="en-US"/>
              <a:t>DRAFT</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3"/>
          <p:cNvSpPr>
            <a:spLocks noGrp="1"/>
          </p:cNvSpPr>
          <p:nvPr>
            <p:ph type="title"/>
          </p:nvPr>
        </p:nvSpPr>
        <p:spPr>
          <a:xfrm>
            <a:off x="301625" y="460375"/>
            <a:ext cx="8534400" cy="758825"/>
          </a:xfrm>
        </p:spPr>
        <p:txBody>
          <a:bodyPr/>
          <a:lstStyle/>
          <a:p>
            <a:r>
              <a:rPr lang="en-US" altLang="en-US" sz="3200" smtClean="0"/>
              <a:t>Project Oversight &amp; Significant Accomplishments of FY16</a:t>
            </a:r>
          </a:p>
        </p:txBody>
      </p:sp>
      <p:sp>
        <p:nvSpPr>
          <p:cNvPr id="13315" name="Content Placeholder 4"/>
          <p:cNvSpPr>
            <a:spLocks noGrp="1"/>
          </p:cNvSpPr>
          <p:nvPr>
            <p:ph idx="1"/>
          </p:nvPr>
        </p:nvSpPr>
        <p:spPr/>
        <p:txBody>
          <a:bodyPr/>
          <a:lstStyle/>
          <a:p>
            <a:pPr eaLnBrk="1" hangingPunct="1"/>
            <a:r>
              <a:rPr lang="en-US" altLang="en-US" sz="2400" smtClean="0"/>
              <a:t>Completed additional Intresys disaster recovery testing </a:t>
            </a:r>
          </a:p>
          <a:p>
            <a:pPr eaLnBrk="1" hangingPunct="1"/>
            <a:r>
              <a:rPr lang="en-US" altLang="en-US" sz="2400" smtClean="0"/>
              <a:t>Implemented multiple AZTurboCourt enhancements</a:t>
            </a:r>
          </a:p>
          <a:p>
            <a:pPr lvl="1" eaLnBrk="1" hangingPunct="1"/>
            <a:r>
              <a:rPr lang="en-US" altLang="en-US" sz="2000" smtClean="0"/>
              <a:t>Added more document types, the ability for attorneys for victims to file, a proposed decree pathway, and improved participant matching</a:t>
            </a:r>
          </a:p>
          <a:p>
            <a:pPr eaLnBrk="1" hangingPunct="1"/>
            <a:r>
              <a:rPr lang="en-US" altLang="en-US" sz="2400" smtClean="0"/>
              <a:t>Implemented eBench in Yavapai Superior (5 judges)</a:t>
            </a:r>
          </a:p>
          <a:p>
            <a:pPr lvl="1" eaLnBrk="1" hangingPunct="1"/>
            <a:r>
              <a:rPr lang="en-US" altLang="en-US" sz="2000" smtClean="0"/>
              <a:t>Various benches included</a:t>
            </a:r>
          </a:p>
          <a:p>
            <a:pPr lvl="1" eaLnBrk="1" hangingPunct="1"/>
            <a:r>
              <a:rPr lang="en-US" altLang="en-US" sz="2000" smtClean="0"/>
              <a:t>Will be demonstrated at Judicial Conference</a:t>
            </a:r>
            <a:endParaRPr lang="en-US" altLang="en-US" sz="1900" smtClean="0"/>
          </a:p>
          <a:p>
            <a:pPr eaLnBrk="1" hangingPunct="1"/>
            <a:r>
              <a:rPr lang="en-US" altLang="en-US" sz="2400" smtClean="0"/>
              <a:t>Now piloting eUniversa e-filing + integrated applications (AJACS, eBench, nCourt) in Yavapai Superior Court</a:t>
            </a:r>
          </a:p>
        </p:txBody>
      </p:sp>
      <p:sp>
        <p:nvSpPr>
          <p:cNvPr id="2" name="Date Placeholder 1"/>
          <p:cNvSpPr>
            <a:spLocks noGrp="1"/>
          </p:cNvSpPr>
          <p:nvPr>
            <p:ph type="dt" sz="quarter"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idx="4294967295"/>
          </p:nvPr>
        </p:nvSpPr>
        <p:spPr/>
        <p:txBody>
          <a:bodyPr/>
          <a:lstStyle/>
          <a:p>
            <a:pPr eaLnBrk="1" hangingPunct="1"/>
            <a:r>
              <a:rPr lang="en-US" altLang="en-US" smtClean="0"/>
              <a:t>Major Plans for FY17</a:t>
            </a:r>
          </a:p>
        </p:txBody>
      </p:sp>
      <p:sp>
        <p:nvSpPr>
          <p:cNvPr id="15363" name="Content Placeholder 2"/>
          <p:cNvSpPr>
            <a:spLocks noGrp="1"/>
          </p:cNvSpPr>
          <p:nvPr>
            <p:ph sz="quarter" idx="4294967295"/>
          </p:nvPr>
        </p:nvSpPr>
        <p:spPr>
          <a:xfrm>
            <a:off x="304800" y="1066800"/>
            <a:ext cx="8504238" cy="5562600"/>
          </a:xfrm>
        </p:spPr>
        <p:txBody>
          <a:bodyPr/>
          <a:lstStyle/>
          <a:p>
            <a:pPr eaLnBrk="1" hangingPunct="1"/>
            <a:endParaRPr lang="en-US" altLang="en-US" sz="2000" smtClean="0"/>
          </a:p>
          <a:p>
            <a:pPr eaLnBrk="1" hangingPunct="1"/>
            <a:r>
              <a:rPr lang="en-US" altLang="en-US" sz="2400" smtClean="0"/>
              <a:t>Complete Mesa’s statewide interfaces</a:t>
            </a:r>
          </a:p>
          <a:p>
            <a:pPr lvl="1" eaLnBrk="1" hangingPunct="1"/>
            <a:r>
              <a:rPr lang="en-US" altLang="en-US" sz="1900" smtClean="0"/>
              <a:t>Ensure completion of FARE and CPOR connections</a:t>
            </a:r>
          </a:p>
          <a:p>
            <a:pPr eaLnBrk="1" hangingPunct="1"/>
            <a:r>
              <a:rPr lang="en-US" altLang="en-US" sz="2400" smtClean="0"/>
              <a:t>Continue LJ CMS (AZTEC-replacement system) rollout in at least Pinal and Maricopa counties</a:t>
            </a:r>
          </a:p>
          <a:p>
            <a:pPr lvl="1" eaLnBrk="1" hangingPunct="1"/>
            <a:r>
              <a:rPr lang="en-US" altLang="en-US" sz="1900" smtClean="0"/>
              <a:t>10 of 16 Pinal courts already scheduled for June 2016</a:t>
            </a:r>
          </a:p>
          <a:p>
            <a:pPr eaLnBrk="1" hangingPunct="1"/>
            <a:r>
              <a:rPr lang="en-US" altLang="en-US" sz="2400" smtClean="0"/>
              <a:t>Merge both LJ and GJ courts into same AJACS codeset at Version 6.0 (formerly Version 3.11)</a:t>
            </a:r>
          </a:p>
          <a:p>
            <a:pPr eaLnBrk="1" hangingPunct="1"/>
            <a:r>
              <a:rPr lang="en-US" altLang="en-US" sz="2400" smtClean="0"/>
              <a:t>Expand e-filing to Mohave and other rural superior courts</a:t>
            </a:r>
          </a:p>
          <a:p>
            <a:pPr lvl="1" eaLnBrk="1" hangingPunct="1"/>
            <a:r>
              <a:rPr lang="en-US" altLang="en-US" sz="1900" smtClean="0"/>
              <a:t>Integrate AZTurboCourt into eUniversa electronic filing manager</a:t>
            </a:r>
          </a:p>
          <a:p>
            <a:pPr eaLnBrk="1" hangingPunct="1"/>
            <a:r>
              <a:rPr lang="en-US" altLang="en-US" sz="2400" smtClean="0"/>
              <a:t>Expand eBench usage to more courts and more judges in advance of e-filing</a:t>
            </a:r>
          </a:p>
          <a:p>
            <a:pPr eaLnBrk="1" hangingPunct="1">
              <a:buFont typeface="Wingdings 2" panose="05020102010507070707" pitchFamily="18" charset="2"/>
              <a:buNone/>
            </a:pPr>
            <a:endParaRPr lang="en-US" altLang="en-US" sz="2000" smtClean="0"/>
          </a:p>
        </p:txBody>
      </p:sp>
      <p:sp>
        <p:nvSpPr>
          <p:cNvPr id="4" name="Date Placeholder 3"/>
          <p:cNvSpPr>
            <a:spLocks noGrp="1"/>
          </p:cNvSpPr>
          <p:nvPr>
            <p:ph type="dt" sz="quarter" idx="4294967295"/>
          </p:nvPr>
        </p:nvSpPr>
        <p:spPr/>
        <p:txBody>
          <a:bodyPr/>
          <a:lstStyle/>
          <a:p>
            <a:pPr>
              <a:defRPr/>
            </a:pPr>
            <a:r>
              <a:rPr lang="en-US"/>
              <a:t>5/16/2012</a:t>
            </a:r>
          </a:p>
        </p:txBody>
      </p:sp>
      <p:sp>
        <p:nvSpPr>
          <p:cNvPr id="5" name="Footer Placeholder 4"/>
          <p:cNvSpPr>
            <a:spLocks noGrp="1"/>
          </p:cNvSpPr>
          <p:nvPr>
            <p:ph type="ftr" sz="quarter" idx="4294967295"/>
          </p:nvPr>
        </p:nvSpPr>
        <p:spPr/>
        <p:txBody>
          <a:bodyPr/>
          <a:lstStyle/>
          <a:p>
            <a:pPr>
              <a:defRPr/>
            </a:pPr>
            <a:r>
              <a:rPr lang="en-US"/>
              <a:t>DRAFT</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3"/>
          <p:cNvSpPr>
            <a:spLocks noGrp="1"/>
          </p:cNvSpPr>
          <p:nvPr>
            <p:ph type="title"/>
          </p:nvPr>
        </p:nvSpPr>
        <p:spPr/>
        <p:txBody>
          <a:bodyPr/>
          <a:lstStyle/>
          <a:p>
            <a:r>
              <a:rPr lang="en-US" altLang="en-US" smtClean="0"/>
              <a:t>Major Plans for FY17</a:t>
            </a:r>
          </a:p>
        </p:txBody>
      </p:sp>
      <p:sp>
        <p:nvSpPr>
          <p:cNvPr id="17411" name="Content Placeholder 4"/>
          <p:cNvSpPr>
            <a:spLocks noGrp="1"/>
          </p:cNvSpPr>
          <p:nvPr>
            <p:ph idx="1"/>
          </p:nvPr>
        </p:nvSpPr>
        <p:spPr/>
        <p:txBody>
          <a:bodyPr/>
          <a:lstStyle/>
          <a:p>
            <a:pPr eaLnBrk="1" hangingPunct="1"/>
            <a:r>
              <a:rPr lang="en-US" altLang="en-US" sz="2800" smtClean="0"/>
              <a:t>Complete population of and open the door to public access to documents solution (eAccess)</a:t>
            </a:r>
          </a:p>
          <a:p>
            <a:pPr lvl="1" eaLnBrk="1" hangingPunct="1"/>
            <a:r>
              <a:rPr lang="en-US" altLang="en-US" sz="2300" smtClean="0"/>
              <a:t>Receive Maricopa data &amp; documents before going live</a:t>
            </a:r>
          </a:p>
          <a:p>
            <a:pPr lvl="1" eaLnBrk="1" hangingPunct="1"/>
            <a:r>
              <a:rPr lang="en-US" altLang="en-US" sz="2300" smtClean="0"/>
              <a:t>Complete document transfer subscriptions for Apache, Pinal, and Coconino </a:t>
            </a:r>
          </a:p>
          <a:p>
            <a:pPr eaLnBrk="1" hangingPunct="1"/>
            <a:r>
              <a:rPr lang="en-US" altLang="en-US" sz="2800" smtClean="0"/>
              <a:t>Track implications on courts of ACJC Statewide eWarrant effort piloted in Coconino</a:t>
            </a:r>
          </a:p>
          <a:p>
            <a:pPr eaLnBrk="1" hangingPunct="1"/>
            <a:r>
              <a:rPr lang="en-US" altLang="en-US" sz="2800" smtClean="0"/>
              <a:t>Continue to track implications on trial courts of caseflow processing standards and related metrics</a:t>
            </a:r>
          </a:p>
        </p:txBody>
      </p:sp>
      <p:sp>
        <p:nvSpPr>
          <p:cNvPr id="2" name="Date Placeholder 1"/>
          <p:cNvSpPr>
            <a:spLocks noGrp="1"/>
          </p:cNvSpPr>
          <p:nvPr>
            <p:ph type="dt" sz="quarter" idx="10"/>
          </p:nvPr>
        </p:nvSpPr>
        <p:spPr/>
        <p:txBody>
          <a:bodyPr/>
          <a:lstStyle/>
          <a:p>
            <a:pPr>
              <a:defRPr/>
            </a:pPr>
            <a:endParaRPr lang="en-US" dirty="0"/>
          </a:p>
        </p:txBody>
      </p:sp>
      <p:sp>
        <p:nvSpPr>
          <p:cNvPr id="3" name="Footer Placeholder 2"/>
          <p:cNvSpPr>
            <a:spLocks noGrp="1"/>
          </p:cNvSpPr>
          <p:nvPr>
            <p:ph type="ftr" sz="quarter" idx="11"/>
          </p:nvPr>
        </p:nvSpPr>
        <p:spPr/>
        <p:txBody>
          <a:bodyPr/>
          <a:lstStyle/>
          <a:p>
            <a:pPr>
              <a:defRPr/>
            </a:pP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idx="4294967295"/>
          </p:nvPr>
        </p:nvSpPr>
        <p:spPr/>
        <p:txBody>
          <a:bodyPr/>
          <a:lstStyle/>
          <a:p>
            <a:pPr eaLnBrk="1" hangingPunct="1"/>
            <a:r>
              <a:rPr lang="en-US" altLang="en-US" smtClean="0"/>
              <a:t>Major Items for COT Consideration</a:t>
            </a:r>
          </a:p>
        </p:txBody>
      </p:sp>
      <p:sp>
        <p:nvSpPr>
          <p:cNvPr id="19459" name="Content Placeholder 2"/>
          <p:cNvSpPr>
            <a:spLocks noGrp="1"/>
          </p:cNvSpPr>
          <p:nvPr>
            <p:ph sz="quarter" idx="4294967295"/>
          </p:nvPr>
        </p:nvSpPr>
        <p:spPr>
          <a:xfrm>
            <a:off x="301625" y="1371600"/>
            <a:ext cx="8504238" cy="4572000"/>
          </a:xfrm>
        </p:spPr>
        <p:txBody>
          <a:bodyPr/>
          <a:lstStyle/>
          <a:p>
            <a:pPr eaLnBrk="1" hangingPunct="1"/>
            <a:r>
              <a:rPr lang="en-US" altLang="en-US" sz="2400" smtClean="0"/>
              <a:t>AZTEC replacement must remain Priority One</a:t>
            </a:r>
          </a:p>
          <a:p>
            <a:pPr lvl="1" eaLnBrk="1" hangingPunct="1"/>
            <a:r>
              <a:rPr lang="en-US" altLang="en-US" sz="1900" smtClean="0"/>
              <a:t>Don’t neglect needed GJ enhancements, though!</a:t>
            </a:r>
          </a:p>
          <a:p>
            <a:pPr eaLnBrk="1" hangingPunct="1"/>
            <a:r>
              <a:rPr lang="en-US" altLang="en-US" sz="2400" smtClean="0"/>
              <a:t>Provide funding for long-running LJ CMS training and rollout effort </a:t>
            </a:r>
          </a:p>
          <a:p>
            <a:pPr lvl="1" eaLnBrk="1" hangingPunct="1"/>
            <a:r>
              <a:rPr lang="en-US" altLang="en-US" sz="1900" smtClean="0"/>
              <a:t>Need multiple concurrent implementation teams to speed rollout sufficiently for remaining courts</a:t>
            </a:r>
          </a:p>
          <a:p>
            <a:pPr eaLnBrk="1" hangingPunct="1"/>
            <a:r>
              <a:rPr lang="en-US" altLang="en-US" sz="2400" smtClean="0"/>
              <a:t>Ensure revenue enhancing projects get implemented</a:t>
            </a:r>
          </a:p>
          <a:p>
            <a:pPr lvl="1" eaLnBrk="1" hangingPunct="1"/>
            <a:r>
              <a:rPr lang="en-US" altLang="en-US" sz="1900" smtClean="0"/>
              <a:t>eUniversa eFiling approach with eBench for judge review</a:t>
            </a:r>
          </a:p>
          <a:p>
            <a:pPr lvl="1" eaLnBrk="1" hangingPunct="1"/>
            <a:r>
              <a:rPr lang="en-US" altLang="en-US" sz="1900" smtClean="0"/>
              <a:t>eAccess for statewide access to documents</a:t>
            </a:r>
          </a:p>
          <a:p>
            <a:pPr lvl="1" eaLnBrk="1" hangingPunct="1"/>
            <a:r>
              <a:rPr lang="en-US" altLang="en-US" sz="1900" smtClean="0"/>
              <a:t>FARE in </a:t>
            </a:r>
            <a:r>
              <a:rPr lang="en-US" altLang="en-US" sz="1900" u="sng" smtClean="0"/>
              <a:t>all</a:t>
            </a:r>
            <a:r>
              <a:rPr lang="en-US" altLang="en-US" sz="1900" smtClean="0"/>
              <a:t> remaining courts not yet adopting</a:t>
            </a:r>
          </a:p>
          <a:p>
            <a:pPr eaLnBrk="1" hangingPunct="1"/>
            <a:r>
              <a:rPr lang="en-US" altLang="en-US" sz="2400" smtClean="0"/>
              <a:t>Provide resources and priority for General Jurisdiction CMS enhancements (both old and new)</a:t>
            </a:r>
          </a:p>
          <a:p>
            <a:pPr eaLnBrk="1" hangingPunct="1"/>
            <a:endParaRPr lang="en-US" altLang="en-US" sz="2000" smtClean="0"/>
          </a:p>
          <a:p>
            <a:pPr eaLnBrk="1" hangingPunct="1">
              <a:buFont typeface="Wingdings 2" panose="05020102010507070707" pitchFamily="18" charset="2"/>
              <a:buNone/>
            </a:pPr>
            <a:endParaRPr lang="en-US" altLang="en-US" sz="2000" smtClean="0"/>
          </a:p>
        </p:txBody>
      </p:sp>
      <p:sp>
        <p:nvSpPr>
          <p:cNvPr id="4" name="Date Placeholder 3"/>
          <p:cNvSpPr>
            <a:spLocks noGrp="1"/>
          </p:cNvSpPr>
          <p:nvPr>
            <p:ph type="dt" sz="quarter" idx="4294967295"/>
          </p:nvPr>
        </p:nvSpPr>
        <p:spPr/>
        <p:txBody>
          <a:bodyPr/>
          <a:lstStyle/>
          <a:p>
            <a:pPr>
              <a:defRPr/>
            </a:pPr>
            <a:r>
              <a:rPr lang="en-US"/>
              <a:t>5/16/2012</a:t>
            </a:r>
          </a:p>
        </p:txBody>
      </p:sp>
      <p:sp>
        <p:nvSpPr>
          <p:cNvPr id="5" name="Footer Placeholder 4"/>
          <p:cNvSpPr>
            <a:spLocks noGrp="1"/>
          </p:cNvSpPr>
          <p:nvPr>
            <p:ph type="ftr" sz="quarter" idx="4294967295"/>
          </p:nvPr>
        </p:nvSpPr>
        <p:spPr/>
        <p:txBody>
          <a:bodyPr/>
          <a:lstStyle/>
          <a:p>
            <a:pPr>
              <a:defRPr/>
            </a:pPr>
            <a:r>
              <a:rPr lang="en-US"/>
              <a:t>DRAFT</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r>
              <a:rPr lang="en-US" altLang="en-US" smtClean="0"/>
              <a:t>CACC Project Spending Priorities</a:t>
            </a:r>
          </a:p>
        </p:txBody>
      </p:sp>
      <p:sp>
        <p:nvSpPr>
          <p:cNvPr id="21507" name="Content Placeholder 2"/>
          <p:cNvSpPr>
            <a:spLocks noGrp="1"/>
          </p:cNvSpPr>
          <p:nvPr>
            <p:ph idx="1"/>
          </p:nvPr>
        </p:nvSpPr>
        <p:spPr/>
        <p:txBody>
          <a:bodyPr/>
          <a:lstStyle/>
          <a:p>
            <a:pPr marL="514350" indent="-514350">
              <a:buFont typeface="Georgia" panose="02040502050405020303" pitchFamily="18" charset="0"/>
              <a:buAutoNum type="arabicPeriod"/>
              <a:defRPr/>
            </a:pPr>
            <a:r>
              <a:rPr lang="en-US" altLang="en-US" dirty="0" smtClean="0"/>
              <a:t>LJ CMS Training and Rollout</a:t>
            </a:r>
          </a:p>
          <a:p>
            <a:pPr marL="731838" lvl="1" indent="-457200">
              <a:defRPr/>
            </a:pPr>
            <a:r>
              <a:rPr lang="en-US" altLang="en-US" dirty="0" smtClean="0"/>
              <a:t>Fund concurrent </a:t>
            </a:r>
            <a:r>
              <a:rPr lang="en-US" altLang="en-US" dirty="0" err="1" smtClean="0"/>
              <a:t>impl</a:t>
            </a:r>
            <a:r>
              <a:rPr lang="en-US" altLang="en-US" dirty="0" smtClean="0"/>
              <a:t>. teams to speed rollout progress</a:t>
            </a:r>
          </a:p>
          <a:p>
            <a:pPr marL="514350" indent="-514350">
              <a:buFont typeface="Georgia" panose="02040502050405020303" pitchFamily="18" charset="0"/>
              <a:buAutoNum type="arabicPeriod"/>
              <a:defRPr/>
            </a:pPr>
            <a:r>
              <a:rPr lang="en-US" altLang="en-US" dirty="0" smtClean="0"/>
              <a:t>Continued GJ CMS Enhancements</a:t>
            </a:r>
          </a:p>
          <a:p>
            <a:pPr marL="731838" lvl="1" indent="-457200">
              <a:defRPr/>
            </a:pPr>
            <a:r>
              <a:rPr lang="en-US" altLang="en-US" dirty="0" smtClean="0"/>
              <a:t>Allocate resources to remaining enhancements from user group and steering committee per COT priorities</a:t>
            </a:r>
          </a:p>
          <a:p>
            <a:pPr marL="514350" indent="-514350">
              <a:buFont typeface="Georgia" panose="02040502050405020303" pitchFamily="18" charset="0"/>
              <a:buAutoNum type="arabicPeriod"/>
              <a:defRPr/>
            </a:pPr>
            <a:r>
              <a:rPr lang="en-US" altLang="en-US" dirty="0" smtClean="0"/>
              <a:t>Critical statewide LJ CMS enhancements</a:t>
            </a:r>
          </a:p>
          <a:p>
            <a:pPr lvl="1">
              <a:defRPr/>
            </a:pPr>
            <a:r>
              <a:rPr lang="en-US" altLang="en-US" dirty="0" smtClean="0"/>
              <a:t>  Example: restitution for multiple victims</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1_Civic">
  <a:themeElements>
    <a:clrScheme name="1_Civic 1">
      <a:dk1>
        <a:srgbClr val="000000"/>
      </a:dk1>
      <a:lt1>
        <a:srgbClr val="FFFFFF"/>
      </a:lt1>
      <a:dk2>
        <a:srgbClr val="646B86"/>
      </a:dk2>
      <a:lt2>
        <a:srgbClr val="C5D1D7"/>
      </a:lt2>
      <a:accent1>
        <a:srgbClr val="D16349"/>
      </a:accent1>
      <a:accent2>
        <a:srgbClr val="CCB400"/>
      </a:accent2>
      <a:accent3>
        <a:srgbClr val="FFFFFF"/>
      </a:accent3>
      <a:accent4>
        <a:srgbClr val="000000"/>
      </a:accent4>
      <a:accent5>
        <a:srgbClr val="E5B7B1"/>
      </a:accent5>
      <a:accent6>
        <a:srgbClr val="B9A300"/>
      </a:accent6>
      <a:hlink>
        <a:srgbClr val="00A3D6"/>
      </a:hlink>
      <a:folHlink>
        <a:srgbClr val="694F07"/>
      </a:folHlink>
    </a:clrScheme>
    <a:fontScheme name="1_Civic">
      <a:majorFont>
        <a:latin typeface="Georgia"/>
        <a:ea typeface=""/>
        <a:cs typeface=""/>
      </a:majorFont>
      <a:minorFont>
        <a:latin typeface="Georgi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Civic 1">
        <a:dk1>
          <a:srgbClr val="000000"/>
        </a:dk1>
        <a:lt1>
          <a:srgbClr val="FFFFFF"/>
        </a:lt1>
        <a:dk2>
          <a:srgbClr val="646B86"/>
        </a:dk2>
        <a:lt2>
          <a:srgbClr val="C5D1D7"/>
        </a:lt2>
        <a:accent1>
          <a:srgbClr val="D16349"/>
        </a:accent1>
        <a:accent2>
          <a:srgbClr val="CCB400"/>
        </a:accent2>
        <a:accent3>
          <a:srgbClr val="FFFFFF"/>
        </a:accent3>
        <a:accent4>
          <a:srgbClr val="000000"/>
        </a:accent4>
        <a:accent5>
          <a:srgbClr val="E5B7B1"/>
        </a:accent5>
        <a:accent6>
          <a:srgbClr val="B9A300"/>
        </a:accent6>
        <a:hlink>
          <a:srgbClr val="00A3D6"/>
        </a:hlink>
        <a:folHlink>
          <a:srgbClr val="694F07"/>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2_Civic">
  <a:themeElements>
    <a:clrScheme name="2_Civic 1">
      <a:dk1>
        <a:srgbClr val="000000"/>
      </a:dk1>
      <a:lt1>
        <a:srgbClr val="FFFFFF"/>
      </a:lt1>
      <a:dk2>
        <a:srgbClr val="646B86"/>
      </a:dk2>
      <a:lt2>
        <a:srgbClr val="C5D1D7"/>
      </a:lt2>
      <a:accent1>
        <a:srgbClr val="D16349"/>
      </a:accent1>
      <a:accent2>
        <a:srgbClr val="CCB400"/>
      </a:accent2>
      <a:accent3>
        <a:srgbClr val="FFFFFF"/>
      </a:accent3>
      <a:accent4>
        <a:srgbClr val="000000"/>
      </a:accent4>
      <a:accent5>
        <a:srgbClr val="E5B7B1"/>
      </a:accent5>
      <a:accent6>
        <a:srgbClr val="B9A300"/>
      </a:accent6>
      <a:hlink>
        <a:srgbClr val="00A3D6"/>
      </a:hlink>
      <a:folHlink>
        <a:srgbClr val="694F07"/>
      </a:folHlink>
    </a:clrScheme>
    <a:fontScheme name="2_Civic">
      <a:majorFont>
        <a:latin typeface="Georgia"/>
        <a:ea typeface=""/>
        <a:cs typeface=""/>
      </a:majorFont>
      <a:minorFont>
        <a:latin typeface="Georgi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2_Civic 1">
        <a:dk1>
          <a:srgbClr val="000000"/>
        </a:dk1>
        <a:lt1>
          <a:srgbClr val="FFFFFF"/>
        </a:lt1>
        <a:dk2>
          <a:srgbClr val="646B86"/>
        </a:dk2>
        <a:lt2>
          <a:srgbClr val="C5D1D7"/>
        </a:lt2>
        <a:accent1>
          <a:srgbClr val="D16349"/>
        </a:accent1>
        <a:accent2>
          <a:srgbClr val="CCB400"/>
        </a:accent2>
        <a:accent3>
          <a:srgbClr val="FFFFFF"/>
        </a:accent3>
        <a:accent4>
          <a:srgbClr val="000000"/>
        </a:accent4>
        <a:accent5>
          <a:srgbClr val="E5B7B1"/>
        </a:accent5>
        <a:accent6>
          <a:srgbClr val="B9A300"/>
        </a:accent6>
        <a:hlink>
          <a:srgbClr val="00A3D6"/>
        </a:hlink>
        <a:folHlink>
          <a:srgbClr val="694F07"/>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1876</TotalTime>
  <Words>864</Words>
  <Application>Microsoft Office PowerPoint</Application>
  <PresentationFormat>On-screen Show (4:3)</PresentationFormat>
  <Paragraphs>85</Paragraphs>
  <Slides>7</Slides>
  <Notes>7</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7</vt:i4>
      </vt:variant>
    </vt:vector>
  </HeadingPairs>
  <TitlesOfParts>
    <vt:vector size="14" baseType="lpstr">
      <vt:lpstr>Arial</vt:lpstr>
      <vt:lpstr>Georgia</vt:lpstr>
      <vt:lpstr>Wingdings 2</vt:lpstr>
      <vt:lpstr>Wingdings</vt:lpstr>
      <vt:lpstr>Calibri</vt:lpstr>
      <vt:lpstr>1_Civic</vt:lpstr>
      <vt:lpstr>2_Civic</vt:lpstr>
      <vt:lpstr>FY 16 Court Automation Coordinating Committee Update</vt:lpstr>
      <vt:lpstr>Project Oversight &amp; Significant Accomplishments of FY16</vt:lpstr>
      <vt:lpstr>Project Oversight &amp; Significant Accomplishments of FY16</vt:lpstr>
      <vt:lpstr>Major Plans for FY17</vt:lpstr>
      <vt:lpstr>Major Plans for FY17</vt:lpstr>
      <vt:lpstr>Major Items for COT Consideration</vt:lpstr>
      <vt:lpstr>CACC Project Spending Priorities</vt:lpstr>
    </vt:vector>
  </TitlesOfParts>
  <Company>Arizona Supreme Court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FY 10 Subcommittee Update</dc:title>
  <dc:creator>S Bruner</dc:creator>
  <cp:lastModifiedBy>Shumberger, Jason</cp:lastModifiedBy>
  <cp:revision>121</cp:revision>
  <cp:lastPrinted>2016-04-22T18:48:49Z</cp:lastPrinted>
  <dcterms:created xsi:type="dcterms:W3CDTF">2010-03-30T14:29:43Z</dcterms:created>
  <dcterms:modified xsi:type="dcterms:W3CDTF">2016-05-20T22:28:10Z</dcterms:modified>
</cp:coreProperties>
</file>